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721" r:id="rId3"/>
    <p:sldId id="718" r:id="rId4"/>
    <p:sldId id="713" r:id="rId5"/>
    <p:sldId id="722" r:id="rId6"/>
    <p:sldId id="723" r:id="rId7"/>
    <p:sldId id="724" r:id="rId8"/>
    <p:sldId id="731" r:id="rId9"/>
    <p:sldId id="732" r:id="rId10"/>
    <p:sldId id="726" r:id="rId11"/>
    <p:sldId id="727" r:id="rId12"/>
    <p:sldId id="728" r:id="rId13"/>
    <p:sldId id="729" r:id="rId14"/>
    <p:sldId id="733" r:id="rId15"/>
    <p:sldId id="730" r:id="rId16"/>
    <p:sldId id="734" r:id="rId17"/>
    <p:sldId id="736" r:id="rId18"/>
    <p:sldId id="737" r:id="rId19"/>
    <p:sldId id="738" r:id="rId20"/>
    <p:sldId id="739" r:id="rId21"/>
    <p:sldId id="258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niel Necz" initials="DN" lastIdx="1" clrIdx="0">
    <p:extLst>
      <p:ext uri="{19B8F6BF-5375-455C-9EA6-DF929625EA0E}">
        <p15:presenceInfo xmlns:p15="http://schemas.microsoft.com/office/powerpoint/2012/main" userId="dc96eab4d4b68c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E33EB-6C48-4B1A-9758-AE1CDC108227}" v="404" dt="2025-03-12T10:43:35.4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1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ániel Necz" userId="dc96eab4d4b68c67" providerId="LiveId" clId="{52EC0896-0FBC-4D96-B8C8-A6B9C368D5D0}"/>
    <pc:docChg chg="undo custSel addSld delSld modSld sldOrd">
      <pc:chgData name="Dániel Necz" userId="dc96eab4d4b68c67" providerId="LiveId" clId="{52EC0896-0FBC-4D96-B8C8-A6B9C368D5D0}" dt="2025-02-16T18:18:06.116" v="1586" actId="790"/>
      <pc:docMkLst>
        <pc:docMk/>
      </pc:docMkLst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2249867845" sldId="256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619314435" sldId="258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1583833312" sldId="260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049346422" sldId="610"/>
        </pc:sldMkLst>
      </pc:sldChg>
      <pc:sldChg chg="modSp mod">
        <pc:chgData name="Dániel Necz" userId="dc96eab4d4b68c67" providerId="LiveId" clId="{52EC0896-0FBC-4D96-B8C8-A6B9C368D5D0}" dt="2025-02-16T18:18:06.116" v="1586" actId="790"/>
        <pc:sldMkLst>
          <pc:docMk/>
          <pc:sldMk cId="3817316427" sldId="700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449945453" sldId="701"/>
        </pc:sldMkLst>
      </pc:sldChg>
      <pc:sldChg chg="addSp delSp modSp mod">
        <pc:chgData name="Dániel Necz" userId="dc96eab4d4b68c67" providerId="LiveId" clId="{52EC0896-0FBC-4D96-B8C8-A6B9C368D5D0}" dt="2025-02-16T18:18:06.116" v="1586" actId="790"/>
        <pc:sldMkLst>
          <pc:docMk/>
          <pc:sldMk cId="906111548" sldId="713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906111548" sldId="713"/>
            <ac:spMk id="3" creationId="{8A5E4D11-B0BD-4000-BB5C-E4328B47A6D2}"/>
          </ac:spMkLst>
        </pc:sp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58346978" sldId="714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703864320" sldId="715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871281879" sldId="716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806291398" sldId="717"/>
        </pc:sldMkLst>
      </pc:sldChg>
      <pc:sldChg chg="modSp add mod ord">
        <pc:chgData name="Dániel Necz" userId="dc96eab4d4b68c67" providerId="LiveId" clId="{52EC0896-0FBC-4D96-B8C8-A6B9C368D5D0}" dt="2025-02-16T18:18:06.116" v="1586" actId="790"/>
        <pc:sldMkLst>
          <pc:docMk/>
          <pc:sldMk cId="3097859295" sldId="718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52EC0896-0FBC-4D96-B8C8-A6B9C368D5D0}" dt="2025-02-16T18:18:06.116" v="1586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1546300327" sldId="719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16666369" sldId="720"/>
        </pc:sldMkLst>
      </pc:sldChg>
      <pc:sldChg chg="modSp add mod">
        <pc:chgData name="Dániel Necz" userId="dc96eab4d4b68c67" providerId="LiveId" clId="{52EC0896-0FBC-4D96-B8C8-A6B9C368D5D0}" dt="2025-02-16T18:18:06.116" v="1586" actId="790"/>
        <pc:sldMkLst>
          <pc:docMk/>
          <pc:sldMk cId="3335874346" sldId="721"/>
        </pc:sldMkLst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335874346" sldId="721"/>
            <ac:spMk id="2" creationId="{10C3C333-430E-E305-C7CF-3892BC31E175}"/>
          </ac:spMkLst>
        </pc:spChg>
        <pc:spChg chg="mod">
          <ac:chgData name="Dániel Necz" userId="dc96eab4d4b68c67" providerId="LiveId" clId="{52EC0896-0FBC-4D96-B8C8-A6B9C368D5D0}" dt="2025-02-16T18:18:06.116" v="1586" actId="790"/>
          <ac:spMkLst>
            <pc:docMk/>
            <pc:sldMk cId="3335874346" sldId="721"/>
            <ac:spMk id="3" creationId="{73B3005F-C51B-06C2-3448-64C98AF8F83C}"/>
          </ac:spMkLst>
        </pc:spChg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9618954" sldId="722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125610134" sldId="723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089543921" sldId="724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733046563" sldId="725"/>
        </pc:sldMkLst>
      </pc:sldChg>
    </pc:docChg>
  </pc:docChgLst>
  <pc:docChgLst>
    <pc:chgData name="Dániel Necz" userId="dc96eab4d4b68c67" providerId="LiveId" clId="{3945D225-565A-400A-A68D-615061BDBA63}"/>
    <pc:docChg chg="modSld">
      <pc:chgData name="Dániel Necz" userId="dc96eab4d4b68c67" providerId="LiveId" clId="{3945D225-565A-400A-A68D-615061BDBA63}" dt="2024-09-19T11:43:39.824" v="0" actId="20577"/>
      <pc:docMkLst>
        <pc:docMk/>
      </pc:docMkLst>
      <pc:sldChg chg="modSp">
        <pc:chgData name="Dániel Necz" userId="dc96eab4d4b68c67" providerId="LiveId" clId="{3945D225-565A-400A-A68D-615061BDBA63}" dt="2024-09-19T11:43:39.824" v="0" actId="20577"/>
        <pc:sldMkLst>
          <pc:docMk/>
          <pc:sldMk cId="3817316427" sldId="700"/>
        </pc:sldMkLst>
      </pc:sldChg>
    </pc:docChg>
  </pc:docChgLst>
  <pc:docChgLst>
    <pc:chgData name="Dániel Necz" userId="dc96eab4d4b68c67" providerId="LiveId" clId="{F0AE33EB-6C48-4B1A-9758-AE1CDC108227}"/>
    <pc:docChg chg="undo custSel addSld delSld modSld sldOrd">
      <pc:chgData name="Dániel Necz" userId="dc96eab4d4b68c67" providerId="LiveId" clId="{F0AE33EB-6C48-4B1A-9758-AE1CDC108227}" dt="2025-03-12T10:43:39.705" v="3938" actId="1076"/>
      <pc:docMkLst>
        <pc:docMk/>
      </pc:docMkLst>
      <pc:sldChg chg="modSp mod">
        <pc:chgData name="Dániel Necz" userId="dc96eab4d4b68c67" providerId="LiveId" clId="{F0AE33EB-6C48-4B1A-9758-AE1CDC108227}" dt="2025-03-12T09:51:29.865" v="3917" actId="790"/>
        <pc:sldMkLst>
          <pc:docMk/>
          <pc:sldMk cId="2249867845" sldId="256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F0AE33EB-6C48-4B1A-9758-AE1CDC108227}" dt="2025-03-12T09:51:29.865" v="3917" actId="790"/>
        <pc:sldMkLst>
          <pc:docMk/>
          <pc:sldMk cId="619314435" sldId="258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F0AE33EB-6C48-4B1A-9758-AE1CDC108227}" dt="2025-03-12T09:51:29.865" v="3917" actId="790"/>
        <pc:sldMkLst>
          <pc:docMk/>
          <pc:sldMk cId="1583833312" sldId="260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modSp del mod">
        <pc:chgData name="Dániel Necz" userId="dc96eab4d4b68c67" providerId="LiveId" clId="{F0AE33EB-6C48-4B1A-9758-AE1CDC108227}" dt="2025-03-12T09:38:08.526" v="3794" actId="47"/>
        <pc:sldMkLst>
          <pc:docMk/>
          <pc:sldMk cId="3817316427" sldId="700"/>
        </pc:sldMkLst>
      </pc:sldChg>
      <pc:sldChg chg="addSp delSp modSp mod">
        <pc:chgData name="Dániel Necz" userId="dc96eab4d4b68c67" providerId="LiveId" clId="{F0AE33EB-6C48-4B1A-9758-AE1CDC108227}" dt="2025-03-12T09:51:29.865" v="3917" actId="790"/>
        <pc:sldMkLst>
          <pc:docMk/>
          <pc:sldMk cId="906111548" sldId="713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906111548" sldId="713"/>
            <ac:spMk id="3" creationId="{8A5E4D11-B0BD-4000-BB5C-E4328B47A6D2}"/>
          </ac:spMkLst>
        </pc:spChg>
        <pc:picChg chg="add mod">
          <ac:chgData name="Dániel Necz" userId="dc96eab4d4b68c67" providerId="LiveId" clId="{F0AE33EB-6C48-4B1A-9758-AE1CDC108227}" dt="2025-02-23T01:09:17.374" v="3703" actId="1076"/>
          <ac:picMkLst>
            <pc:docMk/>
            <pc:sldMk cId="906111548" sldId="713"/>
            <ac:picMk id="6" creationId="{6FDD7D2E-A2FA-C935-4440-33BCD1152185}"/>
          </ac:picMkLst>
        </pc:picChg>
      </pc:sldChg>
      <pc:sldChg chg="modSp mod ord">
        <pc:chgData name="Dániel Necz" userId="dc96eab4d4b68c67" providerId="LiveId" clId="{F0AE33EB-6C48-4B1A-9758-AE1CDC108227}" dt="2025-03-12T09:51:29.865" v="3917" actId="790"/>
        <pc:sldMkLst>
          <pc:docMk/>
          <pc:sldMk cId="3097859295" sldId="718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F0AE33EB-6C48-4B1A-9758-AE1CDC108227}" dt="2025-03-12T09:51:29.865" v="3917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mod ord">
        <pc:chgData name="Dániel Necz" userId="dc96eab4d4b68c67" providerId="LiveId" clId="{F0AE33EB-6C48-4B1A-9758-AE1CDC108227}" dt="2025-03-12T09:51:29.865" v="3917" actId="790"/>
        <pc:sldMkLst>
          <pc:docMk/>
          <pc:sldMk cId="3335874346" sldId="721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335874346" sldId="721"/>
            <ac:spMk id="2" creationId="{10C3C333-430E-E305-C7CF-3892BC31E175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335874346" sldId="721"/>
            <ac:spMk id="3" creationId="{73B3005F-C51B-06C2-3448-64C98AF8F83C}"/>
          </ac:spMkLst>
        </pc:spChg>
      </pc:sldChg>
      <pc:sldChg chg="addSp delSp modSp add mod">
        <pc:chgData name="Dániel Necz" userId="dc96eab4d4b68c67" providerId="LiveId" clId="{F0AE33EB-6C48-4B1A-9758-AE1CDC108227}" dt="2025-03-12T10:42:43.387" v="3928" actId="1076"/>
        <pc:sldMkLst>
          <pc:docMk/>
          <pc:sldMk cId="3913340897" sldId="722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913340897" sldId="722"/>
            <ac:spMk id="2" creationId="{9516F61A-E0B3-ABCE-88A5-D68E1F6E11C0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913340897" sldId="722"/>
            <ac:spMk id="3" creationId="{B024154F-3763-130B-E7EC-569BDEDCF3A0}"/>
          </ac:spMkLst>
        </pc:spChg>
        <pc:picChg chg="add del mod">
          <ac:chgData name="Dániel Necz" userId="dc96eab4d4b68c67" providerId="LiveId" clId="{F0AE33EB-6C48-4B1A-9758-AE1CDC108227}" dt="2025-03-12T10:41:50.167" v="3922" actId="478"/>
          <ac:picMkLst>
            <pc:docMk/>
            <pc:sldMk cId="3913340897" sldId="722"/>
            <ac:picMk id="5" creationId="{0EBF460E-721C-71EF-8909-A32D554171EC}"/>
          </ac:picMkLst>
        </pc:picChg>
        <pc:picChg chg="add mod">
          <ac:chgData name="Dániel Necz" userId="dc96eab4d4b68c67" providerId="LiveId" clId="{F0AE33EB-6C48-4B1A-9758-AE1CDC108227}" dt="2025-03-12T10:42:43.387" v="3928" actId="1076"/>
          <ac:picMkLst>
            <pc:docMk/>
            <pc:sldMk cId="3913340897" sldId="722"/>
            <ac:picMk id="6" creationId="{A4956A7A-A325-BF47-C6B8-40EF3ABB7501}"/>
          </ac:picMkLst>
        </pc:picChg>
      </pc:sldChg>
      <pc:sldChg chg="addSp delSp modSp add mod">
        <pc:chgData name="Dániel Necz" userId="dc96eab4d4b68c67" providerId="LiveId" clId="{F0AE33EB-6C48-4B1A-9758-AE1CDC108227}" dt="2025-03-12T10:43:05.300" v="3933" actId="1076"/>
        <pc:sldMkLst>
          <pc:docMk/>
          <pc:sldMk cId="2467637041" sldId="723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467637041" sldId="723"/>
            <ac:spMk id="2" creationId="{3D3B004C-FF70-CC3C-A532-7437A5C5AF08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467637041" sldId="723"/>
            <ac:spMk id="3" creationId="{4D33C478-DF0A-1AB1-B079-C7F2B4B3B521}"/>
          </ac:spMkLst>
        </pc:spChg>
        <pc:picChg chg="add del mod">
          <ac:chgData name="Dániel Necz" userId="dc96eab4d4b68c67" providerId="LiveId" clId="{F0AE33EB-6C48-4B1A-9758-AE1CDC108227}" dt="2025-03-12T10:41:52.701" v="3923" actId="478"/>
          <ac:picMkLst>
            <pc:docMk/>
            <pc:sldMk cId="2467637041" sldId="723"/>
            <ac:picMk id="5" creationId="{0BC1B98C-6276-1D31-4BCB-54AD07E4F306}"/>
          </ac:picMkLst>
        </pc:picChg>
        <pc:picChg chg="add mod">
          <ac:chgData name="Dániel Necz" userId="dc96eab4d4b68c67" providerId="LiveId" clId="{F0AE33EB-6C48-4B1A-9758-AE1CDC108227}" dt="2025-03-12T10:43:05.300" v="3933" actId="1076"/>
          <ac:picMkLst>
            <pc:docMk/>
            <pc:sldMk cId="2467637041" sldId="723"/>
            <ac:picMk id="6" creationId="{7A6FA0A8-A15E-9A91-E7F2-9CC5A9F39F7E}"/>
          </ac:picMkLst>
        </pc:picChg>
      </pc:sldChg>
      <pc:sldChg chg="addSp modSp add mod">
        <pc:chgData name="Dániel Necz" userId="dc96eab4d4b68c67" providerId="LiveId" clId="{F0AE33EB-6C48-4B1A-9758-AE1CDC108227}" dt="2025-03-12T09:51:29.865" v="3917" actId="790"/>
        <pc:sldMkLst>
          <pc:docMk/>
          <pc:sldMk cId="3403693610" sldId="724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403693610" sldId="724"/>
            <ac:spMk id="2" creationId="{2112FD59-6461-F8B3-6EF4-571FB674E20C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403693610" sldId="724"/>
            <ac:spMk id="3" creationId="{CFE82991-8D6C-CE59-FF71-07BB6DC60CBF}"/>
          </ac:spMkLst>
        </pc:spChg>
        <pc:picChg chg="add mod">
          <ac:chgData name="Dániel Necz" userId="dc96eab4d4b68c67" providerId="LiveId" clId="{F0AE33EB-6C48-4B1A-9758-AE1CDC108227}" dt="2025-02-23T01:12:54.482" v="3722" actId="1076"/>
          <ac:picMkLst>
            <pc:docMk/>
            <pc:sldMk cId="3403693610" sldId="724"/>
            <ac:picMk id="5" creationId="{7D353715-FB1B-E882-1D34-533129ABF02F}"/>
          </ac:picMkLst>
        </pc:picChg>
      </pc:sldChg>
      <pc:sldChg chg="modSp add del mod">
        <pc:chgData name="Dániel Necz" userId="dc96eab4d4b68c67" providerId="LiveId" clId="{F0AE33EB-6C48-4B1A-9758-AE1CDC108227}" dt="2025-02-22T21:17:14.236" v="1814" actId="47"/>
        <pc:sldMkLst>
          <pc:docMk/>
          <pc:sldMk cId="561323267" sldId="725"/>
        </pc:sldMkLst>
      </pc:sldChg>
      <pc:sldChg chg="addSp modSp add mod">
        <pc:chgData name="Dániel Necz" userId="dc96eab4d4b68c67" providerId="LiveId" clId="{F0AE33EB-6C48-4B1A-9758-AE1CDC108227}" dt="2025-03-12T09:51:29.865" v="3917" actId="790"/>
        <pc:sldMkLst>
          <pc:docMk/>
          <pc:sldMk cId="738806336" sldId="726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738806336" sldId="726"/>
            <ac:spMk id="2" creationId="{1ED53348-859D-CAF1-6188-25654C30561F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738806336" sldId="726"/>
            <ac:spMk id="3" creationId="{3BF5B7C0-1FE6-05BE-A423-14C09C2174D1}"/>
          </ac:spMkLst>
        </pc:spChg>
        <pc:picChg chg="add mod">
          <ac:chgData name="Dániel Necz" userId="dc96eab4d4b68c67" providerId="LiveId" clId="{F0AE33EB-6C48-4B1A-9758-AE1CDC108227}" dt="2025-02-23T01:15:45.129" v="3732" actId="1076"/>
          <ac:picMkLst>
            <pc:docMk/>
            <pc:sldMk cId="738806336" sldId="726"/>
            <ac:picMk id="5" creationId="{06D7FB05-E01E-851A-792E-D8B17C56C56D}"/>
          </ac:picMkLst>
        </pc:picChg>
      </pc:sldChg>
      <pc:sldChg chg="addSp modSp add mod">
        <pc:chgData name="Dániel Necz" userId="dc96eab4d4b68c67" providerId="LiveId" clId="{F0AE33EB-6C48-4B1A-9758-AE1CDC108227}" dt="2025-03-12T09:51:29.865" v="3917" actId="790"/>
        <pc:sldMkLst>
          <pc:docMk/>
          <pc:sldMk cId="37482387" sldId="727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7482387" sldId="727"/>
            <ac:spMk id="2" creationId="{0792C704-A8E9-1BBE-6052-8C73B9241007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7482387" sldId="727"/>
            <ac:spMk id="3" creationId="{EB733E1B-1DAA-51DD-CE17-7435BE028131}"/>
          </ac:spMkLst>
        </pc:spChg>
        <pc:picChg chg="add mod">
          <ac:chgData name="Dániel Necz" userId="dc96eab4d4b68c67" providerId="LiveId" clId="{F0AE33EB-6C48-4B1A-9758-AE1CDC108227}" dt="2025-02-23T01:16:41.359" v="3739" actId="1076"/>
          <ac:picMkLst>
            <pc:docMk/>
            <pc:sldMk cId="37482387" sldId="727"/>
            <ac:picMk id="5" creationId="{3FAEAB7D-E9DF-A56A-F231-C2AD1DE578B9}"/>
          </ac:picMkLst>
        </pc:picChg>
      </pc:sldChg>
      <pc:sldChg chg="modSp add mod">
        <pc:chgData name="Dániel Necz" userId="dc96eab4d4b68c67" providerId="LiveId" clId="{F0AE33EB-6C48-4B1A-9758-AE1CDC108227}" dt="2025-03-12T09:51:29.865" v="3917" actId="790"/>
        <pc:sldMkLst>
          <pc:docMk/>
          <pc:sldMk cId="1246794228" sldId="728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246794228" sldId="728"/>
            <ac:spMk id="2" creationId="{0A787B91-0C68-882A-E237-74CE4EE0E968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246794228" sldId="728"/>
            <ac:spMk id="3" creationId="{64EFEDB2-0194-C739-93E7-6209CA8CC79A}"/>
          </ac:spMkLst>
        </pc:spChg>
      </pc:sldChg>
      <pc:sldChg chg="modSp add mod">
        <pc:chgData name="Dániel Necz" userId="dc96eab4d4b68c67" providerId="LiveId" clId="{F0AE33EB-6C48-4B1A-9758-AE1CDC108227}" dt="2025-03-12T09:51:29.865" v="3917" actId="790"/>
        <pc:sldMkLst>
          <pc:docMk/>
          <pc:sldMk cId="18199102" sldId="729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8199102" sldId="729"/>
            <ac:spMk id="2" creationId="{9343C949-504F-5366-D25D-1E3F037BF33F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8199102" sldId="729"/>
            <ac:spMk id="3" creationId="{2DCF830B-E275-D8C1-563B-BF8931A7768A}"/>
          </ac:spMkLst>
        </pc:spChg>
      </pc:sldChg>
      <pc:sldChg chg="addSp modSp add mod">
        <pc:chgData name="Dániel Necz" userId="dc96eab4d4b68c67" providerId="LiveId" clId="{F0AE33EB-6C48-4B1A-9758-AE1CDC108227}" dt="2025-03-12T09:51:46.336" v="3919" actId="14100"/>
        <pc:sldMkLst>
          <pc:docMk/>
          <pc:sldMk cId="2496473556" sldId="730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496473556" sldId="730"/>
            <ac:spMk id="2" creationId="{7758AD25-C010-1A10-D403-C0D680603E5F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496473556" sldId="730"/>
            <ac:spMk id="3" creationId="{181E382B-62FC-B868-9B60-026B1E772776}"/>
          </ac:spMkLst>
        </pc:spChg>
        <pc:picChg chg="add mod">
          <ac:chgData name="Dániel Necz" userId="dc96eab4d4b68c67" providerId="LiveId" clId="{F0AE33EB-6C48-4B1A-9758-AE1CDC108227}" dt="2025-03-12T09:51:46.336" v="3919" actId="14100"/>
          <ac:picMkLst>
            <pc:docMk/>
            <pc:sldMk cId="2496473556" sldId="730"/>
            <ac:picMk id="5" creationId="{04D400FC-0DAA-4325-5C75-A60126A5999E}"/>
          </ac:picMkLst>
        </pc:picChg>
      </pc:sldChg>
      <pc:sldChg chg="addSp modSp add mod">
        <pc:chgData name="Dániel Necz" userId="dc96eab4d4b68c67" providerId="LiveId" clId="{F0AE33EB-6C48-4B1A-9758-AE1CDC108227}" dt="2025-03-12T09:51:29.865" v="3917" actId="790"/>
        <pc:sldMkLst>
          <pc:docMk/>
          <pc:sldMk cId="2489511325" sldId="731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489511325" sldId="731"/>
            <ac:spMk id="2" creationId="{BC4AD13B-BCFE-F4F7-F3B5-96FF0F0F3893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489511325" sldId="731"/>
            <ac:spMk id="3" creationId="{B30E7DE9-8B78-BDD2-9629-5B6EC5DBAB1B}"/>
          </ac:spMkLst>
        </pc:spChg>
        <pc:picChg chg="add mod">
          <ac:chgData name="Dániel Necz" userId="dc96eab4d4b68c67" providerId="LiveId" clId="{F0AE33EB-6C48-4B1A-9758-AE1CDC108227}" dt="2025-02-23T01:14:54.082" v="3727" actId="1076"/>
          <ac:picMkLst>
            <pc:docMk/>
            <pc:sldMk cId="2489511325" sldId="731"/>
            <ac:picMk id="5" creationId="{97EA4A11-E8D8-3CFC-B44F-4150832BF2CA}"/>
          </ac:picMkLst>
        </pc:picChg>
      </pc:sldChg>
      <pc:sldChg chg="modSp add mod">
        <pc:chgData name="Dániel Necz" userId="dc96eab4d4b68c67" providerId="LiveId" clId="{F0AE33EB-6C48-4B1A-9758-AE1CDC108227}" dt="2025-03-12T09:51:29.865" v="3917" actId="790"/>
        <pc:sldMkLst>
          <pc:docMk/>
          <pc:sldMk cId="1668174584" sldId="732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668174584" sldId="732"/>
            <ac:spMk id="2" creationId="{D0BB3328-57DD-289D-3BCB-0AB06F5058E8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668174584" sldId="732"/>
            <ac:spMk id="3" creationId="{E333E45D-1E7D-37A6-A1F0-0D0305F71076}"/>
          </ac:spMkLst>
        </pc:spChg>
      </pc:sldChg>
      <pc:sldChg chg="addSp modSp add mod">
        <pc:chgData name="Dániel Necz" userId="dc96eab4d4b68c67" providerId="LiveId" clId="{F0AE33EB-6C48-4B1A-9758-AE1CDC108227}" dt="2025-03-12T09:51:29.865" v="3917" actId="790"/>
        <pc:sldMkLst>
          <pc:docMk/>
          <pc:sldMk cId="3136721169" sldId="733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136721169" sldId="733"/>
            <ac:spMk id="2" creationId="{E5846E07-897B-A45D-0464-8A73388DACDF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136721169" sldId="733"/>
            <ac:spMk id="3" creationId="{F401256F-B85F-AF8F-2049-27A160AAF114}"/>
          </ac:spMkLst>
        </pc:spChg>
        <pc:picChg chg="add mod">
          <ac:chgData name="Dániel Necz" userId="dc96eab4d4b68c67" providerId="LiveId" clId="{F0AE33EB-6C48-4B1A-9758-AE1CDC108227}" dt="2025-02-23T01:17:32.970" v="3745" actId="14100"/>
          <ac:picMkLst>
            <pc:docMk/>
            <pc:sldMk cId="3136721169" sldId="733"/>
            <ac:picMk id="5" creationId="{8A363F10-32D9-AB16-9ACA-6D7D6A023550}"/>
          </ac:picMkLst>
        </pc:picChg>
      </pc:sldChg>
      <pc:sldChg chg="modSp add mod">
        <pc:chgData name="Dániel Necz" userId="dc96eab4d4b68c67" providerId="LiveId" clId="{F0AE33EB-6C48-4B1A-9758-AE1CDC108227}" dt="2025-03-12T09:51:29.865" v="3917" actId="790"/>
        <pc:sldMkLst>
          <pc:docMk/>
          <pc:sldMk cId="3033290491" sldId="734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033290491" sldId="734"/>
            <ac:spMk id="2" creationId="{436EB3C4-679E-A01F-B996-C004D0A07C61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033290491" sldId="734"/>
            <ac:spMk id="3" creationId="{C4341484-49CD-2583-4C29-1DB4DD51A4F7}"/>
          </ac:spMkLst>
        </pc:spChg>
      </pc:sldChg>
      <pc:sldChg chg="modSp add del mod">
        <pc:chgData name="Dániel Necz" userId="dc96eab4d4b68c67" providerId="LiveId" clId="{F0AE33EB-6C48-4B1A-9758-AE1CDC108227}" dt="2025-02-23T01:18:13.846" v="3753" actId="2696"/>
        <pc:sldMkLst>
          <pc:docMk/>
          <pc:sldMk cId="436709381" sldId="735"/>
        </pc:sldMkLst>
      </pc:sldChg>
      <pc:sldChg chg="addSp modSp add mod">
        <pc:chgData name="Dániel Necz" userId="dc96eab4d4b68c67" providerId="LiveId" clId="{F0AE33EB-6C48-4B1A-9758-AE1CDC108227}" dt="2025-03-12T09:52:59.484" v="3920" actId="20577"/>
        <pc:sldMkLst>
          <pc:docMk/>
          <pc:sldMk cId="1561517989" sldId="736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1561517989" sldId="736"/>
            <ac:spMk id="2" creationId="{B95A578D-2410-2B9B-8AA1-B432B8B9D5F8}"/>
          </ac:spMkLst>
        </pc:spChg>
        <pc:spChg chg="mod">
          <ac:chgData name="Dániel Necz" userId="dc96eab4d4b68c67" providerId="LiveId" clId="{F0AE33EB-6C48-4B1A-9758-AE1CDC108227}" dt="2025-03-12T09:52:59.484" v="3920" actId="20577"/>
          <ac:spMkLst>
            <pc:docMk/>
            <pc:sldMk cId="1561517989" sldId="736"/>
            <ac:spMk id="3" creationId="{6E6A8A61-BCDB-57C6-96C2-E10F35700131}"/>
          </ac:spMkLst>
        </pc:spChg>
        <pc:picChg chg="add mod">
          <ac:chgData name="Dániel Necz" userId="dc96eab4d4b68c67" providerId="LiveId" clId="{F0AE33EB-6C48-4B1A-9758-AE1CDC108227}" dt="2025-02-23T01:18:52.179" v="3758" actId="1076"/>
          <ac:picMkLst>
            <pc:docMk/>
            <pc:sldMk cId="1561517989" sldId="736"/>
            <ac:picMk id="5" creationId="{2DDCF70B-D338-B5CC-831A-853B42E38DF5}"/>
          </ac:picMkLst>
        </pc:picChg>
      </pc:sldChg>
      <pc:sldChg chg="modSp add del mod">
        <pc:chgData name="Dániel Necz" userId="dc96eab4d4b68c67" providerId="LiveId" clId="{F0AE33EB-6C48-4B1A-9758-AE1CDC108227}" dt="2025-02-22T21:47:16.346" v="3320"/>
        <pc:sldMkLst>
          <pc:docMk/>
          <pc:sldMk cId="3064621502" sldId="737"/>
        </pc:sldMkLst>
      </pc:sldChg>
      <pc:sldChg chg="modSp add mod">
        <pc:chgData name="Dániel Necz" userId="dc96eab4d4b68c67" providerId="LiveId" clId="{F0AE33EB-6C48-4B1A-9758-AE1CDC108227}" dt="2025-03-12T09:53:15.966" v="3921" actId="20577"/>
        <pc:sldMkLst>
          <pc:docMk/>
          <pc:sldMk cId="3546590870" sldId="737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3546590870" sldId="737"/>
            <ac:spMk id="2" creationId="{91425729-E043-6DC8-3463-6BBD4BD5A313}"/>
          </ac:spMkLst>
        </pc:spChg>
        <pc:spChg chg="mod">
          <ac:chgData name="Dániel Necz" userId="dc96eab4d4b68c67" providerId="LiveId" clId="{F0AE33EB-6C48-4B1A-9758-AE1CDC108227}" dt="2025-03-12T09:53:15.966" v="3921" actId="20577"/>
          <ac:spMkLst>
            <pc:docMk/>
            <pc:sldMk cId="3546590870" sldId="737"/>
            <ac:spMk id="3" creationId="{A2236065-39F7-D127-BC34-73DBDA0B3DCF}"/>
          </ac:spMkLst>
        </pc:spChg>
      </pc:sldChg>
      <pc:sldChg chg="addSp modSp add mod">
        <pc:chgData name="Dániel Necz" userId="dc96eab4d4b68c67" providerId="LiveId" clId="{F0AE33EB-6C48-4B1A-9758-AE1CDC108227}" dt="2025-03-12T09:51:29.865" v="3917" actId="790"/>
        <pc:sldMkLst>
          <pc:docMk/>
          <pc:sldMk cId="2179923527" sldId="738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179923527" sldId="738"/>
            <ac:spMk id="2" creationId="{B09BB41D-B888-D544-004E-07AD85304510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179923527" sldId="738"/>
            <ac:spMk id="3" creationId="{2E9C8AAC-25E6-2ED0-4CF2-896ED8AE3DCD}"/>
          </ac:spMkLst>
        </pc:spChg>
        <pc:picChg chg="add mod">
          <ac:chgData name="Dániel Necz" userId="dc96eab4d4b68c67" providerId="LiveId" clId="{F0AE33EB-6C48-4B1A-9758-AE1CDC108227}" dt="2025-02-23T01:19:10.877" v="3763" actId="1076"/>
          <ac:picMkLst>
            <pc:docMk/>
            <pc:sldMk cId="2179923527" sldId="738"/>
            <ac:picMk id="5" creationId="{BECF101F-64BE-19C9-FF16-226CA91E997C}"/>
          </ac:picMkLst>
        </pc:picChg>
      </pc:sldChg>
      <pc:sldChg chg="add del">
        <pc:chgData name="Dániel Necz" userId="dc96eab4d4b68c67" providerId="LiveId" clId="{F0AE33EB-6C48-4B1A-9758-AE1CDC108227}" dt="2025-02-22T21:47:15.854" v="3318"/>
        <pc:sldMkLst>
          <pc:docMk/>
          <pc:sldMk cId="2201932722" sldId="738"/>
        </pc:sldMkLst>
      </pc:sldChg>
      <pc:sldChg chg="addSp modSp add mod">
        <pc:chgData name="Dániel Necz" userId="dc96eab4d4b68c67" providerId="LiveId" clId="{F0AE33EB-6C48-4B1A-9758-AE1CDC108227}" dt="2025-03-12T10:43:39.705" v="3938" actId="1076"/>
        <pc:sldMkLst>
          <pc:docMk/>
          <pc:sldMk cId="2746291164" sldId="739"/>
        </pc:sldMkLst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746291164" sldId="739"/>
            <ac:spMk id="2" creationId="{419DEB03-FB33-A56D-4C86-07A025F38B69}"/>
          </ac:spMkLst>
        </pc:spChg>
        <pc:spChg chg="mod">
          <ac:chgData name="Dániel Necz" userId="dc96eab4d4b68c67" providerId="LiveId" clId="{F0AE33EB-6C48-4B1A-9758-AE1CDC108227}" dt="2025-03-12T09:51:29.865" v="3917" actId="790"/>
          <ac:spMkLst>
            <pc:docMk/>
            <pc:sldMk cId="2746291164" sldId="739"/>
            <ac:spMk id="3" creationId="{DD9FD18E-E414-F4D3-D15B-94E92DBAF13C}"/>
          </ac:spMkLst>
        </pc:spChg>
        <pc:picChg chg="add mod">
          <ac:chgData name="Dániel Necz" userId="dc96eab4d4b68c67" providerId="LiveId" clId="{F0AE33EB-6C48-4B1A-9758-AE1CDC108227}" dt="2025-03-12T10:43:39.705" v="3938" actId="1076"/>
          <ac:picMkLst>
            <pc:docMk/>
            <pc:sldMk cId="2746291164" sldId="739"/>
            <ac:picMk id="5" creationId="{0F1CB514-DBBF-2A8D-5799-C5FD8AB17C7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94BB6-07D5-472F-881F-2C747D18BEE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6BDEFC66-21AE-49D1-949C-0C867AD6AF12}">
      <dgm:prSet phldrT="[Text]" custT="1"/>
      <dgm:spPr/>
      <dgm:t>
        <a:bodyPr/>
        <a:lstStyle/>
        <a:p>
          <a:r>
            <a:rPr lang="hu-HU" sz="1600" b="0" noProof="0" dirty="0"/>
            <a:t>A szólásszabadság elméleti alapjai</a:t>
          </a:r>
        </a:p>
      </dgm:t>
    </dgm:pt>
    <dgm:pt modelId="{6D93ADE3-8843-47F0-A764-E5E307B11BEC}" type="parTrans" cxnId="{A71D486E-ABD4-41F6-A3AE-A158FDB222F4}">
      <dgm:prSet/>
      <dgm:spPr/>
      <dgm:t>
        <a:bodyPr/>
        <a:lstStyle/>
        <a:p>
          <a:endParaRPr lang="en-US"/>
        </a:p>
      </dgm:t>
    </dgm:pt>
    <dgm:pt modelId="{39E8884F-2313-4FE7-AADF-20CA407324F6}" type="sibTrans" cxnId="{A71D486E-ABD4-41F6-A3AE-A158FDB222F4}">
      <dgm:prSet/>
      <dgm:spPr/>
      <dgm:t>
        <a:bodyPr/>
        <a:lstStyle/>
        <a:p>
          <a:endParaRPr lang="en-US"/>
        </a:p>
      </dgm:t>
    </dgm:pt>
    <dgm:pt modelId="{CBE1C02D-4CEB-461F-96DE-6E1A70401544}">
      <dgm:prSet phldrT="[Text]" custT="1"/>
      <dgm:spPr/>
      <dgm:t>
        <a:bodyPr/>
        <a:lstStyle/>
        <a:p>
          <a:r>
            <a:rPr lang="hu-HU" sz="1600" b="0" noProof="0" dirty="0"/>
            <a:t>Bevezetés</a:t>
          </a:r>
        </a:p>
      </dgm:t>
    </dgm:pt>
    <dgm:pt modelId="{1F79A0DB-EDDE-43A3-90AE-80622BBCE688}" type="parTrans" cxnId="{9886F147-25CD-4247-969A-2FE6C8D67531}">
      <dgm:prSet/>
      <dgm:spPr/>
      <dgm:t>
        <a:bodyPr/>
        <a:lstStyle/>
        <a:p>
          <a:endParaRPr lang="en-IE"/>
        </a:p>
      </dgm:t>
    </dgm:pt>
    <dgm:pt modelId="{68AB7A40-8277-4AF7-983C-85554960003E}" type="sibTrans" cxnId="{9886F147-25CD-4247-969A-2FE6C8D67531}">
      <dgm:prSet/>
      <dgm:spPr/>
      <dgm:t>
        <a:bodyPr/>
        <a:lstStyle/>
        <a:p>
          <a:endParaRPr lang="en-IE"/>
        </a:p>
      </dgm:t>
    </dgm:pt>
    <dgm:pt modelId="{31049278-ADBA-4C13-BDA3-F4F59889F04B}">
      <dgm:prSet phldrT="[Text]" custT="1"/>
      <dgm:spPr/>
      <dgm:t>
        <a:bodyPr/>
        <a:lstStyle/>
        <a:p>
          <a:r>
            <a:rPr lang="hu-HU" sz="1600" b="0" noProof="0" dirty="0"/>
            <a:t>Az alkotmányos alapok és a szólásszabadság </a:t>
          </a:r>
        </a:p>
      </dgm:t>
    </dgm:pt>
    <dgm:pt modelId="{D66486F4-A6BE-4BC0-974C-F85171581BBD}" type="parTrans" cxnId="{02C5CD49-321E-4C55-9934-40C7114CA665}">
      <dgm:prSet/>
      <dgm:spPr/>
      <dgm:t>
        <a:bodyPr/>
        <a:lstStyle/>
        <a:p>
          <a:endParaRPr lang="hu-HU"/>
        </a:p>
      </dgm:t>
    </dgm:pt>
    <dgm:pt modelId="{A82157E1-0C85-421B-899D-5A17102084A0}" type="sibTrans" cxnId="{02C5CD49-321E-4C55-9934-40C7114CA665}">
      <dgm:prSet/>
      <dgm:spPr/>
      <dgm:t>
        <a:bodyPr/>
        <a:lstStyle/>
        <a:p>
          <a:endParaRPr lang="hu-HU"/>
        </a:p>
      </dgm:t>
    </dgm:pt>
    <dgm:pt modelId="{14E6F113-1A4D-46E4-A973-309E6502E75D}">
      <dgm:prSet phldrT="[Text]" custT="1"/>
      <dgm:spPr/>
      <dgm:t>
        <a:bodyPr/>
        <a:lstStyle/>
        <a:p>
          <a:r>
            <a:rPr lang="hu-HU" sz="1600" b="0" noProof="0" dirty="0" err="1"/>
            <a:t>Vajnai</a:t>
          </a:r>
          <a:r>
            <a:rPr lang="hu-HU" sz="1600" b="0" noProof="0" dirty="0"/>
            <a:t> v. Hungary ügy elemzése</a:t>
          </a:r>
        </a:p>
      </dgm:t>
    </dgm:pt>
    <dgm:pt modelId="{3B33DCDE-D096-4599-8190-2D1F26367ED3}" type="parTrans" cxnId="{708E09BA-3EB3-477C-9801-CBBF1249903F}">
      <dgm:prSet/>
      <dgm:spPr/>
      <dgm:t>
        <a:bodyPr/>
        <a:lstStyle/>
        <a:p>
          <a:endParaRPr lang="hu-HU"/>
        </a:p>
      </dgm:t>
    </dgm:pt>
    <dgm:pt modelId="{7BA67D21-4D82-4104-8766-7169768B94BA}" type="sibTrans" cxnId="{708E09BA-3EB3-477C-9801-CBBF1249903F}">
      <dgm:prSet/>
      <dgm:spPr/>
      <dgm:t>
        <a:bodyPr/>
        <a:lstStyle/>
        <a:p>
          <a:endParaRPr lang="hu-HU"/>
        </a:p>
      </dgm:t>
    </dgm:pt>
    <dgm:pt modelId="{4016AB2C-67AD-4F58-B617-A6CB53B4E10C}">
      <dgm:prSet phldrT="[Text]" custT="1"/>
      <dgm:spPr/>
      <dgm:t>
        <a:bodyPr/>
        <a:lstStyle/>
        <a:p>
          <a:r>
            <a:rPr lang="hu-HU" sz="1600" b="0" noProof="0" dirty="0"/>
            <a:t>Záró gondolatok</a:t>
          </a:r>
        </a:p>
      </dgm:t>
    </dgm:pt>
    <dgm:pt modelId="{AC435E8C-CF19-48B1-8767-B7E6B366C65D}" type="parTrans" cxnId="{DE4E12AF-B3EB-4CED-85D2-8F3C02732021}">
      <dgm:prSet/>
      <dgm:spPr/>
      <dgm:t>
        <a:bodyPr/>
        <a:lstStyle/>
        <a:p>
          <a:endParaRPr lang="hu-HU"/>
        </a:p>
      </dgm:t>
    </dgm:pt>
    <dgm:pt modelId="{730A708A-7CE5-4B78-8E39-6CFDB32108FF}" type="sibTrans" cxnId="{DE4E12AF-B3EB-4CED-85D2-8F3C02732021}">
      <dgm:prSet/>
      <dgm:spPr/>
      <dgm:t>
        <a:bodyPr/>
        <a:lstStyle/>
        <a:p>
          <a:endParaRPr lang="hu-HU"/>
        </a:p>
      </dgm:t>
    </dgm:pt>
    <dgm:pt modelId="{4FAD1541-329C-4A49-98F5-D842B2D7ED1C}" type="pres">
      <dgm:prSet presAssocID="{60D94BB6-07D5-472F-881F-2C747D18BEEC}" presName="linear" presStyleCnt="0">
        <dgm:presLayoutVars>
          <dgm:animLvl val="lvl"/>
          <dgm:resizeHandles val="exact"/>
        </dgm:presLayoutVars>
      </dgm:prSet>
      <dgm:spPr/>
    </dgm:pt>
    <dgm:pt modelId="{05FB2124-E965-47B0-A29E-ECBA974AE867}" type="pres">
      <dgm:prSet presAssocID="{CBE1C02D-4CEB-461F-96DE-6E1A704015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BD0505-A1CA-49D1-B505-D09F91C3BF01}" type="pres">
      <dgm:prSet presAssocID="{68AB7A40-8277-4AF7-983C-85554960003E}" presName="spacer" presStyleCnt="0"/>
      <dgm:spPr/>
    </dgm:pt>
    <dgm:pt modelId="{54BC8355-5942-4ABB-8507-314CFABA4774}" type="pres">
      <dgm:prSet presAssocID="{6BDEFC66-21AE-49D1-949C-0C867AD6AF1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3A4C56-4218-46B3-9642-16975F3F1740}" type="pres">
      <dgm:prSet presAssocID="{39E8884F-2313-4FE7-AADF-20CA407324F6}" presName="spacer" presStyleCnt="0"/>
      <dgm:spPr/>
    </dgm:pt>
    <dgm:pt modelId="{DE7C5815-5FF4-4706-8CAC-E8F14FFD2B71}" type="pres">
      <dgm:prSet presAssocID="{31049278-ADBA-4C13-BDA3-F4F59889F04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2FBA258-05D8-4A0B-9AA4-CB5893BCC3D9}" type="pres">
      <dgm:prSet presAssocID="{A82157E1-0C85-421B-899D-5A17102084A0}" presName="spacer" presStyleCnt="0"/>
      <dgm:spPr/>
    </dgm:pt>
    <dgm:pt modelId="{5D1C3F76-A379-46E3-8F47-E0F99A5AD2A1}" type="pres">
      <dgm:prSet presAssocID="{14E6F113-1A4D-46E4-A973-309E6502E7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97CE66-2207-477B-BC20-CB7631E5E1D8}" type="pres">
      <dgm:prSet presAssocID="{7BA67D21-4D82-4104-8766-7169768B94BA}" presName="spacer" presStyleCnt="0"/>
      <dgm:spPr/>
    </dgm:pt>
    <dgm:pt modelId="{6FFB6B46-6AD5-4619-9AB0-D86BEC0ABA5C}" type="pres">
      <dgm:prSet presAssocID="{4016AB2C-67AD-4F58-B617-A6CB53B4E10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43D360-D654-414B-8316-6ED30DCE0322}" type="presOf" srcId="{60D94BB6-07D5-472F-881F-2C747D18BEEC}" destId="{4FAD1541-329C-4A49-98F5-D842B2D7ED1C}" srcOrd="0" destOrd="0" presId="urn:microsoft.com/office/officeart/2005/8/layout/vList2"/>
    <dgm:cxn modelId="{795E9F41-3B20-484E-BC51-C0BA631D249D}" type="presOf" srcId="{CBE1C02D-4CEB-461F-96DE-6E1A70401544}" destId="{05FB2124-E965-47B0-A29E-ECBA974AE867}" srcOrd="0" destOrd="0" presId="urn:microsoft.com/office/officeart/2005/8/layout/vList2"/>
    <dgm:cxn modelId="{9886F147-25CD-4247-969A-2FE6C8D67531}" srcId="{60D94BB6-07D5-472F-881F-2C747D18BEEC}" destId="{CBE1C02D-4CEB-461F-96DE-6E1A70401544}" srcOrd="0" destOrd="0" parTransId="{1F79A0DB-EDDE-43A3-90AE-80622BBCE688}" sibTransId="{68AB7A40-8277-4AF7-983C-85554960003E}"/>
    <dgm:cxn modelId="{02C5CD49-321E-4C55-9934-40C7114CA665}" srcId="{60D94BB6-07D5-472F-881F-2C747D18BEEC}" destId="{31049278-ADBA-4C13-BDA3-F4F59889F04B}" srcOrd="2" destOrd="0" parTransId="{D66486F4-A6BE-4BC0-974C-F85171581BBD}" sibTransId="{A82157E1-0C85-421B-899D-5A17102084A0}"/>
    <dgm:cxn modelId="{A71D486E-ABD4-41F6-A3AE-A158FDB222F4}" srcId="{60D94BB6-07D5-472F-881F-2C747D18BEEC}" destId="{6BDEFC66-21AE-49D1-949C-0C867AD6AF12}" srcOrd="1" destOrd="0" parTransId="{6D93ADE3-8843-47F0-A764-E5E307B11BEC}" sibTransId="{39E8884F-2313-4FE7-AADF-20CA407324F6}"/>
    <dgm:cxn modelId="{8868AC80-CB1B-4C2F-9090-F6A5CEDAA4E0}" type="presOf" srcId="{14E6F113-1A4D-46E4-A973-309E6502E75D}" destId="{5D1C3F76-A379-46E3-8F47-E0F99A5AD2A1}" srcOrd="0" destOrd="0" presId="urn:microsoft.com/office/officeart/2005/8/layout/vList2"/>
    <dgm:cxn modelId="{86EDC98D-1A90-45CE-94AD-A0B7E4D18F59}" type="presOf" srcId="{4016AB2C-67AD-4F58-B617-A6CB53B4E10C}" destId="{6FFB6B46-6AD5-4619-9AB0-D86BEC0ABA5C}" srcOrd="0" destOrd="0" presId="urn:microsoft.com/office/officeart/2005/8/layout/vList2"/>
    <dgm:cxn modelId="{DE4E12AF-B3EB-4CED-85D2-8F3C02732021}" srcId="{60D94BB6-07D5-472F-881F-2C747D18BEEC}" destId="{4016AB2C-67AD-4F58-B617-A6CB53B4E10C}" srcOrd="4" destOrd="0" parTransId="{AC435E8C-CF19-48B1-8767-B7E6B366C65D}" sibTransId="{730A708A-7CE5-4B78-8E39-6CFDB32108FF}"/>
    <dgm:cxn modelId="{99F79CB8-4501-483C-BB51-FC2A638F639B}" type="presOf" srcId="{31049278-ADBA-4C13-BDA3-F4F59889F04B}" destId="{DE7C5815-5FF4-4706-8CAC-E8F14FFD2B71}" srcOrd="0" destOrd="0" presId="urn:microsoft.com/office/officeart/2005/8/layout/vList2"/>
    <dgm:cxn modelId="{708E09BA-3EB3-477C-9801-CBBF1249903F}" srcId="{60D94BB6-07D5-472F-881F-2C747D18BEEC}" destId="{14E6F113-1A4D-46E4-A973-309E6502E75D}" srcOrd="3" destOrd="0" parTransId="{3B33DCDE-D096-4599-8190-2D1F26367ED3}" sibTransId="{7BA67D21-4D82-4104-8766-7169768B94BA}"/>
    <dgm:cxn modelId="{4F6C90D4-9B1B-4D39-8715-554311924211}" type="presOf" srcId="{6BDEFC66-21AE-49D1-949C-0C867AD6AF12}" destId="{54BC8355-5942-4ABB-8507-314CFABA4774}" srcOrd="0" destOrd="0" presId="urn:microsoft.com/office/officeart/2005/8/layout/vList2"/>
    <dgm:cxn modelId="{58AF1029-E840-4401-80DC-A4A2A0752918}" type="presParOf" srcId="{4FAD1541-329C-4A49-98F5-D842B2D7ED1C}" destId="{05FB2124-E965-47B0-A29E-ECBA974AE867}" srcOrd="0" destOrd="0" presId="urn:microsoft.com/office/officeart/2005/8/layout/vList2"/>
    <dgm:cxn modelId="{73718E0D-B3D2-426C-9699-9D59AF7F10A8}" type="presParOf" srcId="{4FAD1541-329C-4A49-98F5-D842B2D7ED1C}" destId="{9CBD0505-A1CA-49D1-B505-D09F91C3BF01}" srcOrd="1" destOrd="0" presId="urn:microsoft.com/office/officeart/2005/8/layout/vList2"/>
    <dgm:cxn modelId="{64807E62-8570-4C49-A915-CA6BB89737B3}" type="presParOf" srcId="{4FAD1541-329C-4A49-98F5-D842B2D7ED1C}" destId="{54BC8355-5942-4ABB-8507-314CFABA4774}" srcOrd="2" destOrd="0" presId="urn:microsoft.com/office/officeart/2005/8/layout/vList2"/>
    <dgm:cxn modelId="{7EB93A8E-6D14-4130-BDC7-A2A58440F2A2}" type="presParOf" srcId="{4FAD1541-329C-4A49-98F5-D842B2D7ED1C}" destId="{FF3A4C56-4218-46B3-9642-16975F3F1740}" srcOrd="3" destOrd="0" presId="urn:microsoft.com/office/officeart/2005/8/layout/vList2"/>
    <dgm:cxn modelId="{897BF4D1-4D95-4A93-A7D9-091C0EA89F5B}" type="presParOf" srcId="{4FAD1541-329C-4A49-98F5-D842B2D7ED1C}" destId="{DE7C5815-5FF4-4706-8CAC-E8F14FFD2B71}" srcOrd="4" destOrd="0" presId="urn:microsoft.com/office/officeart/2005/8/layout/vList2"/>
    <dgm:cxn modelId="{F093379E-1572-4FDA-9A41-8ACA6DE552C7}" type="presParOf" srcId="{4FAD1541-329C-4A49-98F5-D842B2D7ED1C}" destId="{92FBA258-05D8-4A0B-9AA4-CB5893BCC3D9}" srcOrd="5" destOrd="0" presId="urn:microsoft.com/office/officeart/2005/8/layout/vList2"/>
    <dgm:cxn modelId="{FB2161FA-7A85-4954-A366-DC2D7FED501E}" type="presParOf" srcId="{4FAD1541-329C-4A49-98F5-D842B2D7ED1C}" destId="{5D1C3F76-A379-46E3-8F47-E0F99A5AD2A1}" srcOrd="6" destOrd="0" presId="urn:microsoft.com/office/officeart/2005/8/layout/vList2"/>
    <dgm:cxn modelId="{8B18CF19-EB7C-455D-912C-A02A72B47132}" type="presParOf" srcId="{4FAD1541-329C-4A49-98F5-D842B2D7ED1C}" destId="{9D97CE66-2207-477B-BC20-CB7631E5E1D8}" srcOrd="7" destOrd="0" presId="urn:microsoft.com/office/officeart/2005/8/layout/vList2"/>
    <dgm:cxn modelId="{3FA1B00A-D951-4C63-AC7D-3ADFE6FDCA88}" type="presParOf" srcId="{4FAD1541-329C-4A49-98F5-D842B2D7ED1C}" destId="{6FFB6B46-6AD5-4619-9AB0-D86BEC0ABA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2124-E965-47B0-A29E-ECBA974AE867}">
      <dsp:nvSpPr>
        <dsp:cNvPr id="0" name=""/>
        <dsp:cNvSpPr/>
      </dsp:nvSpPr>
      <dsp:spPr>
        <a:xfrm>
          <a:off x="0" y="24317"/>
          <a:ext cx="9336074" cy="84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Bevezetés</a:t>
          </a:r>
        </a:p>
      </dsp:txBody>
      <dsp:txXfrm>
        <a:off x="41123" y="65440"/>
        <a:ext cx="9253828" cy="760154"/>
      </dsp:txXfrm>
    </dsp:sp>
    <dsp:sp modelId="{54BC8355-5942-4ABB-8507-314CFABA4774}">
      <dsp:nvSpPr>
        <dsp:cNvPr id="0" name=""/>
        <dsp:cNvSpPr/>
      </dsp:nvSpPr>
      <dsp:spPr>
        <a:xfrm>
          <a:off x="0" y="996317"/>
          <a:ext cx="9336074" cy="842400"/>
        </a:xfrm>
        <a:prstGeom prst="roundRect">
          <a:avLst/>
        </a:prstGeom>
        <a:solidFill>
          <a:schemeClr val="accent3">
            <a:hueOff val="-358351"/>
            <a:satOff val="295"/>
            <a:lumOff val="-2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A szólásszabadság elméleti alapjai</a:t>
          </a:r>
        </a:p>
      </dsp:txBody>
      <dsp:txXfrm>
        <a:off x="41123" y="1037440"/>
        <a:ext cx="9253828" cy="760154"/>
      </dsp:txXfrm>
    </dsp:sp>
    <dsp:sp modelId="{DE7C5815-5FF4-4706-8CAC-E8F14FFD2B71}">
      <dsp:nvSpPr>
        <dsp:cNvPr id="0" name=""/>
        <dsp:cNvSpPr/>
      </dsp:nvSpPr>
      <dsp:spPr>
        <a:xfrm>
          <a:off x="0" y="1968317"/>
          <a:ext cx="9336074" cy="842400"/>
        </a:xfrm>
        <a:prstGeom prst="round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Az alkotmányos alapok és a szólásszabadság </a:t>
          </a:r>
        </a:p>
      </dsp:txBody>
      <dsp:txXfrm>
        <a:off x="41123" y="2009440"/>
        <a:ext cx="9253828" cy="760154"/>
      </dsp:txXfrm>
    </dsp:sp>
    <dsp:sp modelId="{5D1C3F76-A379-46E3-8F47-E0F99A5AD2A1}">
      <dsp:nvSpPr>
        <dsp:cNvPr id="0" name=""/>
        <dsp:cNvSpPr/>
      </dsp:nvSpPr>
      <dsp:spPr>
        <a:xfrm>
          <a:off x="0" y="2940317"/>
          <a:ext cx="9336074" cy="842400"/>
        </a:xfrm>
        <a:prstGeom prst="roundRect">
          <a:avLst/>
        </a:prstGeom>
        <a:solidFill>
          <a:schemeClr val="accent3">
            <a:hueOff val="-1075052"/>
            <a:satOff val="885"/>
            <a:lumOff val="-7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 err="1"/>
            <a:t>Vajnai</a:t>
          </a:r>
          <a:r>
            <a:rPr lang="hu-HU" sz="1600" b="0" kern="1200" noProof="0" dirty="0"/>
            <a:t> v. Hungary ügy elemzése</a:t>
          </a:r>
        </a:p>
      </dsp:txBody>
      <dsp:txXfrm>
        <a:off x="41123" y="2981440"/>
        <a:ext cx="9253828" cy="760154"/>
      </dsp:txXfrm>
    </dsp:sp>
    <dsp:sp modelId="{6FFB6B46-6AD5-4619-9AB0-D86BEC0ABA5C}">
      <dsp:nvSpPr>
        <dsp:cNvPr id="0" name=""/>
        <dsp:cNvSpPr/>
      </dsp:nvSpPr>
      <dsp:spPr>
        <a:xfrm>
          <a:off x="0" y="3912317"/>
          <a:ext cx="9336074" cy="842400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0" kern="1200" noProof="0" dirty="0"/>
            <a:t>Záró gondolatok</a:t>
          </a:r>
        </a:p>
      </dsp:txBody>
      <dsp:txXfrm>
        <a:off x="41123" y="3953440"/>
        <a:ext cx="9253828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C6C4-E464-4632-A8ED-D4D5351BDE3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1A9F-EE12-4A41-BD1C-C70D2A46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43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33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with_two_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76000" y="547200"/>
            <a:ext cx="11040000" cy="7200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868400"/>
            <a:ext cx="5280000" cy="4446000"/>
          </a:xfrm>
        </p:spPr>
        <p:txBody>
          <a:bodyPr/>
          <a:lstStyle>
            <a:lvl1pPr>
              <a:spcBef>
                <a:spcPts val="48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432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00000">
              <a:spcBef>
                <a:spcPts val="384"/>
              </a:spcBef>
              <a:buFont typeface="Symbol" pitchFamily="18" charset="2"/>
              <a:buChar char="-"/>
              <a:defRPr sz="1600" baseline="0">
                <a:solidFill>
                  <a:schemeClr val="tx1"/>
                </a:solidFill>
              </a:defRPr>
            </a:lvl3pPr>
            <a:lvl4pPr marL="1152000">
              <a:spcBef>
                <a:spcPts val="384"/>
              </a:spcBef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404000">
              <a:spcBef>
                <a:spcPts val="384"/>
              </a:spcBef>
              <a:buFont typeface="Symbol" pitchFamily="18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40800" y="1868400"/>
            <a:ext cx="5280000" cy="4446000"/>
          </a:xfrm>
        </p:spPr>
        <p:txBody>
          <a:bodyPr/>
          <a:lstStyle>
            <a:lvl2pPr marL="648000">
              <a:defRPr/>
            </a:lvl2pPr>
            <a:lvl3pPr marL="900000">
              <a:defRPr/>
            </a:lvl3pPr>
            <a:lvl4pPr marL="1152000">
              <a:defRPr/>
            </a:lvl4pPr>
            <a:lvl5pPr marL="1404000"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6" name="Foliennummernplatzhalter 5" descr="CMSLegal_Footer_SlideNumber"/>
          <p:cNvSpPr>
            <a:spLocks noGrp="1"/>
          </p:cNvSpPr>
          <p:nvPr>
            <p:ph type="sldNum" sz="quarter" idx="14"/>
          </p:nvPr>
        </p:nvSpPr>
        <p:spPr>
          <a:xfrm>
            <a:off x="576000" y="6537600"/>
            <a:ext cx="43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A178D2-D38B-496A-BFAF-4FB157D366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93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0F22-32B5-45D0-A1C4-8F8D4063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38068"/>
            <a:ext cx="7766936" cy="2112768"/>
          </a:xfrm>
        </p:spPr>
        <p:txBody>
          <a:bodyPr/>
          <a:lstStyle/>
          <a:p>
            <a:r>
              <a:rPr lang="hu-HU" sz="3200" noProof="0" dirty="0"/>
              <a:t>Infokommunikációs jog II. (Médiajog)</a:t>
            </a:r>
            <a:br>
              <a:rPr lang="hu-HU" sz="3200" noProof="0" dirty="0"/>
            </a:br>
            <a:r>
              <a:rPr lang="hu-HU" sz="3200" noProof="0" dirty="0"/>
              <a:t>Alkotmányos alapok, szólásszabadság</a:t>
            </a:r>
            <a:br>
              <a:rPr lang="hu-HU" sz="3200" noProof="0" dirty="0"/>
            </a:br>
            <a:endParaRPr lang="hu-HU" sz="32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A014C-EA45-437D-AFDC-9B0DFDDE1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/>
              <a:t>Dr. Necz Dániel LL.M. ügyvéd</a:t>
            </a:r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4986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2AC03-1336-7717-8E98-F7943389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D53348-859D-CAF1-6188-25654C3056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Alaptörvény IX. cikke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5B7C0-1FE6-05BE-A423-14C09C217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Mindenki számára biztosítja a véleménynyilvánítás szabadságát (ezen belül a szólásszabadságot is)</a:t>
            </a:r>
          </a:p>
          <a:p>
            <a:r>
              <a:rPr lang="hu-HU" noProof="0" dirty="0"/>
              <a:t>A sajtó védelme: “</a:t>
            </a:r>
            <a:r>
              <a:rPr lang="hu-HU" i="1" noProof="0" dirty="0"/>
              <a:t>Magyarország elismeri és védi a sajtó szabadságát és sokszínűségét, biztosítja a demokratikus közvélemény kialakulásához szükséges szabad tájékoztatás feltételeit</a:t>
            </a:r>
            <a:r>
              <a:rPr lang="hu-HU" noProof="0" dirty="0"/>
              <a:t>” 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book on a table&#10;&#10;AI-generated content may be incorrect.">
            <a:extLst>
              <a:ext uri="{FF2B5EF4-FFF2-40B4-BE49-F238E27FC236}">
                <a16:creationId xmlns:a16="http://schemas.microsoft.com/office/drawing/2014/main" id="{06D7FB05-E01E-851A-792E-D8B17C56C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46" y="2693670"/>
            <a:ext cx="4024678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58F8F-CADC-0AA4-D9EB-548F0EFC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92C704-A8E9-1BBE-6052-8C73B9241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Alaptörvény IX. cikke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33E1B-1DAA-51DD-CE17-7435BE028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 sajtó védelme: “</a:t>
            </a:r>
            <a:r>
              <a:rPr lang="hu-HU" i="1" noProof="0" dirty="0"/>
              <a:t>A véleménynyilvánítás szabadságának a gyakorlása nem irányulhat mások emberi méltóságának a megsértésére</a:t>
            </a:r>
            <a:r>
              <a:rPr lang="hu-HU" noProof="0" dirty="0"/>
              <a:t>”.</a:t>
            </a:r>
          </a:p>
          <a:p>
            <a:r>
              <a:rPr lang="hu-HU" noProof="0" dirty="0"/>
              <a:t>A cenzúrával kapcsolatos problémák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3FAEAB7D-E9DF-A56A-F231-C2AD1DE57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2346737"/>
            <a:ext cx="2813050" cy="348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AEF66-DD8C-E3CD-02A2-D52102BB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787B91-0C68-882A-E237-74CE4EE0E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Alaptörvény IX. cikke III.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FEDB2-0194-C739-93E7-6209CA8CC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Nem korlátozhatatlan alapjog</a:t>
            </a:r>
          </a:p>
          <a:p>
            <a:r>
              <a:rPr lang="hu-HU" noProof="0" dirty="0"/>
              <a:t>“</a:t>
            </a:r>
            <a:r>
              <a:rPr lang="hu-HU" i="1" noProof="0" dirty="0"/>
              <a:t>A véleménynyilvánítás szabadságának a gyakorlása nem irányulhat a magyar nemzet, a nemzeti, etnikai, faji vagy vallási közösségek méltóságának a megsértésére</a:t>
            </a:r>
            <a:r>
              <a:rPr lang="hu-HU" noProof="0" dirty="0"/>
              <a:t>”. </a:t>
            </a:r>
          </a:p>
          <a:p>
            <a:r>
              <a:rPr lang="hu-HU" noProof="0" dirty="0"/>
              <a:t>Más alapjogokkal ütközhet, például: személyes adatok védelme, jóhírnév, becsület védelme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4679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019D2-42C2-F8B6-E4BD-FDEA81DE1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43C949-504F-5366-D25D-1E3F037BF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Alapjogok ütközése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F830B-E275-D8C1-563B-BF8931A77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Jogkorlátozás</a:t>
            </a:r>
          </a:p>
          <a:p>
            <a:r>
              <a:rPr lang="hu-HU" noProof="0" dirty="0"/>
              <a:t>Szükségesség és arányosság</a:t>
            </a:r>
          </a:p>
          <a:p>
            <a:r>
              <a:rPr lang="hu-HU" noProof="0" dirty="0"/>
              <a:t>Például: közszereplők személyiségi jogainak védelme – közéleti szereplés </a:t>
            </a:r>
            <a:r>
              <a:rPr lang="hu-HU" noProof="0" dirty="0" err="1"/>
              <a:t>vs</a:t>
            </a:r>
            <a:r>
              <a:rPr lang="hu-HU" noProof="0" dirty="0"/>
              <a:t>. magánélet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19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25029-E46A-EB74-D977-5C3B0093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46E07-897B-A45D-0464-8A73388DAC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 közösségek és a demokratikus társadalom védelme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1256F-B85F-AF8F-2049-27A160AAF1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Gyűlöletbeszéd tilalma</a:t>
            </a:r>
          </a:p>
          <a:p>
            <a:r>
              <a:rPr lang="hu-HU" noProof="0" dirty="0"/>
              <a:t>Kiskorúak védelme</a:t>
            </a:r>
          </a:p>
          <a:p>
            <a:r>
              <a:rPr lang="hu-HU" noProof="0" dirty="0"/>
              <a:t>Közösségek védelme</a:t>
            </a:r>
          </a:p>
          <a:p>
            <a:r>
              <a:rPr lang="hu-HU" noProof="0" dirty="0"/>
              <a:t>Bizonyos tartalmak korlátozása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group of hands holding each other&#10;&#10;AI-generated content may be incorrect.">
            <a:extLst>
              <a:ext uri="{FF2B5EF4-FFF2-40B4-BE49-F238E27FC236}">
                <a16:creationId xmlns:a16="http://schemas.microsoft.com/office/drawing/2014/main" id="{8A363F10-32D9-AB16-9ACA-6D7D6A023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317750"/>
            <a:ext cx="4080116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2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A5459-EB84-EAAF-5CCC-D18544003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58AD25-C010-1A10-D403-C0D680603E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állam védelme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E382B-62FC-B868-9B60-026B1E7727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Az állam, állami vezetők </a:t>
            </a:r>
            <a:r>
              <a:rPr lang="hu-HU" noProof="0" dirty="0" err="1"/>
              <a:t>kritizálhatósága</a:t>
            </a:r>
            <a:r>
              <a:rPr lang="hu-HU" noProof="0" dirty="0"/>
              <a:t>, közügyek szabad megvitatása – demokratikus társadalomban kiemelt jelentőség</a:t>
            </a:r>
          </a:p>
          <a:p>
            <a:r>
              <a:rPr lang="hu-HU" noProof="0" dirty="0"/>
              <a:t>Nemzetbiztonsági szempontból jelentős információk védelme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black book with white text&#10;&#10;AI-generated content may be incorrect.">
            <a:extLst>
              <a:ext uri="{FF2B5EF4-FFF2-40B4-BE49-F238E27FC236}">
                <a16:creationId xmlns:a16="http://schemas.microsoft.com/office/drawing/2014/main" id="{04D400FC-0DAA-4325-5C75-A60126A5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75" y="3048000"/>
            <a:ext cx="3098911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7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C187C-DC77-DF7B-B4CA-A4A1C8239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EB3C4-679E-A01F-B996-C004D0A07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 err="1"/>
              <a:t>Vajnai</a:t>
            </a:r>
            <a:r>
              <a:rPr lang="hu-HU" b="1" noProof="0" dirty="0"/>
              <a:t> v. Hungary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41484-49CD-2583-4C29-1DB4DD51A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Vörös csillag használata </a:t>
            </a:r>
          </a:p>
          <a:p>
            <a:r>
              <a:rPr lang="hu-HU" noProof="0" dirty="0"/>
              <a:t>EJEB: az önkényuralmi jelképek tilalma csak akkor elfogadható, ha az </a:t>
            </a:r>
            <a:r>
              <a:rPr lang="hu-HU" i="1" noProof="0" dirty="0"/>
              <a:t>konkrét fenyegetést jelent a demokráciára vagy a közrendre</a:t>
            </a:r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3329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B9B65-2412-BC9A-7A82-E1164712A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A578D-2410-2B9B-8AA1-B432B8B9D5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Amerikai joggyakorlat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8A61-BCDB-57C6-96C2-E10F35700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 err="1"/>
              <a:t>Abrams</a:t>
            </a:r>
            <a:r>
              <a:rPr lang="hu-HU" noProof="0" dirty="0"/>
              <a:t> v. United </a:t>
            </a:r>
            <a:r>
              <a:rPr lang="hu-HU" noProof="0" dirty="0" err="1"/>
              <a:t>States</a:t>
            </a:r>
            <a:r>
              <a:rPr lang="hu-HU" noProof="0" dirty="0"/>
              <a:t> (1919) – “</a:t>
            </a:r>
            <a:r>
              <a:rPr lang="hu-HU" noProof="0" dirty="0" err="1"/>
              <a:t>clear</a:t>
            </a:r>
            <a:r>
              <a:rPr lang="hu-HU" noProof="0" dirty="0"/>
              <a:t> and </a:t>
            </a:r>
            <a:r>
              <a:rPr lang="hu-HU" noProof="0" dirty="0" err="1"/>
              <a:t>present</a:t>
            </a:r>
            <a:r>
              <a:rPr lang="hu-HU" noProof="0" dirty="0"/>
              <a:t> </a:t>
            </a:r>
            <a:r>
              <a:rPr lang="hu-HU" noProof="0" dirty="0" err="1"/>
              <a:t>danger</a:t>
            </a:r>
            <a:r>
              <a:rPr lang="hu-HU" noProof="0" dirty="0"/>
              <a:t>”</a:t>
            </a:r>
          </a:p>
          <a:p>
            <a:r>
              <a:rPr lang="hu-HU" noProof="0" dirty="0"/>
              <a:t>Brandenburg v. Ohio (1969) – “</a:t>
            </a:r>
            <a:r>
              <a:rPr lang="hu-HU" noProof="0" dirty="0" err="1"/>
              <a:t>imminent</a:t>
            </a:r>
            <a:r>
              <a:rPr lang="hu-HU" noProof="0" dirty="0"/>
              <a:t> </a:t>
            </a:r>
            <a:r>
              <a:rPr lang="hu-HU" noProof="0" dirty="0" err="1"/>
              <a:t>lawless</a:t>
            </a:r>
            <a:r>
              <a:rPr lang="hu-HU" noProof="0" dirty="0"/>
              <a:t> </a:t>
            </a:r>
            <a:r>
              <a:rPr lang="hu-HU" noProof="0" dirty="0" err="1"/>
              <a:t>action</a:t>
            </a:r>
            <a:r>
              <a:rPr lang="hu-HU" noProof="0" dirty="0"/>
              <a:t>”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person with a mustache&#10;&#10;AI-generated content may be incorrect.">
            <a:extLst>
              <a:ext uri="{FF2B5EF4-FFF2-40B4-BE49-F238E27FC236}">
                <a16:creationId xmlns:a16="http://schemas.microsoft.com/office/drawing/2014/main" id="{2DDCF70B-D338-B5CC-831A-853B42E3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74" y="1427750"/>
            <a:ext cx="3514068" cy="44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1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020D5-BB58-56E4-9A0D-B0082095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425729-E043-6DC8-3463-6BBD4BD5A3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Amerikai joggyakorlat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36065-39F7-D127-BC34-73DBDA0B3D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National </a:t>
            </a:r>
            <a:r>
              <a:rPr lang="hu-HU" noProof="0" dirty="0" err="1"/>
              <a:t>Socialist</a:t>
            </a:r>
            <a:r>
              <a:rPr lang="hu-HU" noProof="0" dirty="0"/>
              <a:t> </a:t>
            </a:r>
            <a:r>
              <a:rPr lang="hu-HU" noProof="0" dirty="0" err="1"/>
              <a:t>Party</a:t>
            </a:r>
            <a:r>
              <a:rPr lang="hu-HU" noProof="0" dirty="0"/>
              <a:t> of </a:t>
            </a:r>
            <a:r>
              <a:rPr lang="hu-HU" noProof="0" dirty="0" err="1"/>
              <a:t>America</a:t>
            </a:r>
            <a:r>
              <a:rPr lang="hu-HU" noProof="0" dirty="0"/>
              <a:t> v. </a:t>
            </a:r>
            <a:r>
              <a:rPr lang="hu-HU" noProof="0" dirty="0" err="1"/>
              <a:t>Village</a:t>
            </a:r>
            <a:r>
              <a:rPr lang="hu-HU" noProof="0" dirty="0"/>
              <a:t> of </a:t>
            </a:r>
            <a:r>
              <a:rPr lang="hu-HU" noProof="0" dirty="0" err="1"/>
              <a:t>Skokie</a:t>
            </a:r>
            <a:r>
              <a:rPr lang="hu-HU" noProof="0" dirty="0"/>
              <a:t> (1977) </a:t>
            </a:r>
          </a:p>
          <a:p>
            <a:r>
              <a:rPr lang="hu-HU" noProof="0" dirty="0"/>
              <a:t>R.A.V. v. City of St. Paul (1992)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4659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B66D-C92B-8941-D70C-2F863277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BB41D-B888-D544-004E-07AD85304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Záró gondolatok 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C8AAC-25E6-2ED0-4CF2-896ED8AE3D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Véleménynyilvánítás szabadsága</a:t>
            </a:r>
          </a:p>
          <a:p>
            <a:r>
              <a:rPr lang="hu-HU" noProof="0" dirty="0"/>
              <a:t>Szólásszabadság szerepe a demokratikus társadalomban</a:t>
            </a:r>
          </a:p>
          <a:p>
            <a:r>
              <a:rPr lang="hu-HU" noProof="0" dirty="0"/>
              <a:t>A szólásszabadság korlátjai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group of yellow crumpled paper on a green surface&#10;&#10;AI-generated content may be incorrect.">
            <a:extLst>
              <a:ext uri="{FF2B5EF4-FFF2-40B4-BE49-F238E27FC236}">
                <a16:creationId xmlns:a16="http://schemas.microsoft.com/office/drawing/2014/main" id="{BECF101F-64BE-19C9-FF16-226CA91E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4" y="2705100"/>
            <a:ext cx="46005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2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389A-A952-2BD7-9CFA-D6DE4C16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3C333-430E-E305-C7CF-3892BC31E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Órai követelmények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3005F-C51B-06C2-3448-64C98AF8F8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Két zárthelyi dolgozat:</a:t>
            </a:r>
          </a:p>
          <a:p>
            <a:pPr lvl="1"/>
            <a:r>
              <a:rPr lang="hu-HU" noProof="0" dirty="0"/>
              <a:t>03.17: alkotmányos alapok, szólásszabadság, sajtó- és médiaszolgáltatások, médiapluralizmus és médiaszabályozás</a:t>
            </a:r>
          </a:p>
          <a:p>
            <a:pPr lvl="1"/>
            <a:r>
              <a:rPr lang="hu-HU" noProof="0" dirty="0"/>
              <a:t>05.19: emberi méltóság, gyűlöletbeszéd, közerkölcs és kiskorúak védelme, kereskedelmi kommunikáció és politikai reklámok, személyiségi jogok és közszereplők jogai, közösségi média és az online platformok szabályozása </a:t>
            </a:r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3587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666A2-CEDF-E73D-E43A-0D597D646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9DEB03-FB33-A56D-4C86-07A025F38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Záró gondolatok II.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FD18E-E414-F4D3-D15B-94E92DBAF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Egyéb alapvető jogok védelme</a:t>
            </a:r>
          </a:p>
          <a:p>
            <a:r>
              <a:rPr lang="hu-HU" noProof="0" dirty="0"/>
              <a:t>Alapjogok ütközése</a:t>
            </a:r>
          </a:p>
          <a:p>
            <a:r>
              <a:rPr lang="hu-HU" noProof="0" dirty="0"/>
              <a:t>Az egyének, közösségek, az állam érdekeinek védelme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blue circle with a white speech bubble&#10;&#10;AI-generated content may be incorrect.">
            <a:extLst>
              <a:ext uri="{FF2B5EF4-FFF2-40B4-BE49-F238E27FC236}">
                <a16:creationId xmlns:a16="http://schemas.microsoft.com/office/drawing/2014/main" id="{0F1CB514-DBBF-2A8D-5799-C5FD8AB1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1593850"/>
            <a:ext cx="3384550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9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37FE-0F69-4E77-B58A-99E4DAB5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hu-HU" noProof="0" dirty="0"/>
              <a:t>Kérdések?</a:t>
            </a:r>
          </a:p>
        </p:txBody>
      </p:sp>
    </p:spTree>
    <p:extLst>
      <p:ext uri="{BB962C8B-B14F-4D97-AF65-F5344CB8AC3E}">
        <p14:creationId xmlns:p14="http://schemas.microsoft.com/office/powerpoint/2010/main" val="6193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ED2E-BBAC-41CA-AB3F-1A97A05B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6D39DE-23EC-44C9-86C4-B829E303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 dirty="0"/>
              <a:t>Dr. Necz Dániel LL.M. ügyvéd</a:t>
            </a:r>
          </a:p>
          <a:p>
            <a:pPr marL="0" indent="0">
              <a:buNone/>
            </a:pPr>
            <a:br>
              <a:rPr lang="hu-HU" noProof="0" dirty="0"/>
            </a:br>
            <a:endParaRPr lang="hu-HU" noProof="0" dirty="0"/>
          </a:p>
          <a:p>
            <a:pPr marL="0" indent="0">
              <a:buNone/>
            </a:pPr>
            <a:endParaRPr lang="hu-HU" noProof="0" dirty="0"/>
          </a:p>
        </p:txBody>
      </p:sp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E27B7B18-6777-4018-9AD2-ACAB8C3E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7593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9AD2-4121-AC1D-3986-08EB69BC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E54F4-0989-80E5-D783-8DD89266E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óra vázlata</a:t>
            </a:r>
          </a:p>
          <a:p>
            <a:r>
              <a:rPr lang="hu-HU" sz="2400" noProof="0" dirty="0"/>
              <a:t>Alkotmányos alapok, szólásszabadság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033FD-14A4-312D-C837-6489AB7B60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A178D2-D38B-496A-BFAF-4FB157D36662}" type="slidenum">
              <a:rPr lang="hu-HU" noProof="0" smtClean="0"/>
              <a:pPr/>
              <a:t>3</a:t>
            </a:fld>
            <a:endParaRPr lang="hu-HU" noProof="0" dirty="0"/>
          </a:p>
        </p:txBody>
      </p:sp>
      <p:graphicFrame>
        <p:nvGraphicFramePr>
          <p:cNvPr id="6" name="Diagramm 17" descr="List:005">
            <a:extLst>
              <a:ext uri="{FF2B5EF4-FFF2-40B4-BE49-F238E27FC236}">
                <a16:creationId xmlns:a16="http://schemas.microsoft.com/office/drawing/2014/main" id="{B6AA82FE-283E-C199-EB8C-E0A5D93D6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083219"/>
              </p:ext>
            </p:extLst>
          </p:nvPr>
        </p:nvGraphicFramePr>
        <p:xfrm>
          <a:off x="684362" y="1420483"/>
          <a:ext cx="9336074" cy="47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85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C8E215-249F-47A8-8187-7067B759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Mi a szólásszabadság?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4D11-B0BD-4000-BB5C-E4328B47A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Véleménynyilvánítás szabadságának része</a:t>
            </a:r>
          </a:p>
          <a:p>
            <a:r>
              <a:rPr lang="hu-HU" noProof="0" dirty="0"/>
              <a:t>Szólás- és sajtószabadság</a:t>
            </a:r>
          </a:p>
          <a:p>
            <a:r>
              <a:rPr lang="hu-HU" noProof="0" dirty="0"/>
              <a:t>Nem csak a sajtó útján történő megnyilvánulások</a:t>
            </a:r>
          </a:p>
          <a:p>
            <a:r>
              <a:rPr lang="hu-HU" noProof="0" dirty="0"/>
              <a:t>Összefüggés a tájékozódáshoz való joggal, művészeti és tudományos önkifejezéssel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6" name="Picture 5" descr="A close up of a microphone&#10;&#10;AI-generated content may be incorrect.">
            <a:extLst>
              <a:ext uri="{FF2B5EF4-FFF2-40B4-BE49-F238E27FC236}">
                <a16:creationId xmlns:a16="http://schemas.microsoft.com/office/drawing/2014/main" id="{6FDD7D2E-A2FA-C935-4440-33BCD1152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2336800"/>
            <a:ext cx="3823298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A87EA-86D3-2989-29F6-C3345C3DB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6F61A-E0B3-ABCE-88A5-D68E1F6E1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Miért fontos a szólásszabadság?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4154F-3763-130B-E7EC-569BDEDCF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Miért alapvető jog?</a:t>
            </a:r>
          </a:p>
          <a:p>
            <a:r>
              <a:rPr lang="hu-HU" noProof="0" dirty="0"/>
              <a:t>Szerepe a demokratikus társadalmakban</a:t>
            </a:r>
          </a:p>
          <a:p>
            <a:r>
              <a:rPr lang="hu-HU" noProof="0" dirty="0"/>
              <a:t>Korlátozás lehetőségei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6" name="Picture 5" descr="A blue and orange megaphone&#10;&#10;AI-generated content may be incorrect.">
            <a:extLst>
              <a:ext uri="{FF2B5EF4-FFF2-40B4-BE49-F238E27FC236}">
                <a16:creationId xmlns:a16="http://schemas.microsoft.com/office/drawing/2014/main" id="{A4956A7A-A325-BF47-C6B8-40EF3ABB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72" y="1267200"/>
            <a:ext cx="3154189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4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B19D9-A3EB-74CD-C436-DAB00D8CA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3B004C-FF70-CC3C-A532-7437A5C5A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 szólásszabadság szerepe a demokratikus társadalomban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3C478-DF0A-1AB1-B079-C7F2B4B3B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Véleménynyilvánítás</a:t>
            </a:r>
          </a:p>
          <a:p>
            <a:r>
              <a:rPr lang="hu-HU" noProof="0" dirty="0"/>
              <a:t>Tájékoztatás</a:t>
            </a:r>
          </a:p>
          <a:p>
            <a:r>
              <a:rPr lang="hu-HU" noProof="0" dirty="0"/>
              <a:t>Ellenőrzés</a:t>
            </a:r>
          </a:p>
          <a:p>
            <a:r>
              <a:rPr lang="hu-HU" noProof="0" dirty="0"/>
              <a:t>A sajtó és a média szerepe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6" name="Picture 5" descr="A cartoon of a red television&#10;&#10;AI-generated content may be incorrect.">
            <a:extLst>
              <a:ext uri="{FF2B5EF4-FFF2-40B4-BE49-F238E27FC236}">
                <a16:creationId xmlns:a16="http://schemas.microsoft.com/office/drawing/2014/main" id="{7A6FA0A8-A15E-9A91-E7F2-9CC5A9F39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689100"/>
            <a:ext cx="3740150" cy="37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3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0228A-3904-6DB1-B606-C0B482AF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12FD59-6461-F8B3-6EF4-571FB674E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 szólásszabadság határai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82991-8D6C-CE59-FF71-07BB6DC60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Miért nem lehet korlátlan?</a:t>
            </a:r>
          </a:p>
          <a:p>
            <a:r>
              <a:rPr lang="hu-HU" noProof="0" dirty="0"/>
              <a:t>Más alapvető jogok és szabadságok védelme</a:t>
            </a:r>
          </a:p>
          <a:p>
            <a:r>
              <a:rPr lang="hu-HU" noProof="0" dirty="0"/>
              <a:t>Más személyek, szervezetek, állam érdekei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Close-up of a newspaper in a file folder&#10;&#10;AI-generated content may be incorrect.">
            <a:extLst>
              <a:ext uri="{FF2B5EF4-FFF2-40B4-BE49-F238E27FC236}">
                <a16:creationId xmlns:a16="http://schemas.microsoft.com/office/drawing/2014/main" id="{7D353715-FB1B-E882-1D34-533129AB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9" y="2114550"/>
            <a:ext cx="3923657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A13FF-C89F-446C-9703-6EE489ACD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4AD13B-BCFE-F4F7-F3B5-96FF0F0F3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 szólásszabadság elméleti alapjai I.</a:t>
            </a:r>
          </a:p>
          <a:p>
            <a:r>
              <a:rPr lang="hu-HU" b="1" noProof="0" dirty="0"/>
              <a:t>A kárelv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E7DE9-8B78-BDD2-9629-5B6EC5DBAB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John Stuart Mill (</a:t>
            </a:r>
            <a:r>
              <a:rPr lang="hu-HU" noProof="0" dirty="0" err="1"/>
              <a:t>On</a:t>
            </a:r>
            <a:r>
              <a:rPr lang="hu-HU" noProof="0" dirty="0"/>
              <a:t> </a:t>
            </a:r>
            <a:r>
              <a:rPr lang="hu-HU" noProof="0" dirty="0" err="1"/>
              <a:t>Liberty</a:t>
            </a:r>
            <a:r>
              <a:rPr lang="hu-HU" noProof="0" dirty="0"/>
              <a:t>)</a:t>
            </a:r>
          </a:p>
          <a:p>
            <a:r>
              <a:rPr lang="hu-HU" noProof="0" dirty="0"/>
              <a:t>A közösség a másoknak való károkozás megelőzése érdekében avatkozhat be kizárólag az egyének életébe</a:t>
            </a:r>
          </a:p>
          <a:p>
            <a:r>
              <a:rPr lang="hu-HU" noProof="0" dirty="0"/>
              <a:t>Példák: halál és fizikai sérülés, hírnéven esett sérelem, üzleti veszteség, stb.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person in a suit and bow tie&#10;&#10;AI-generated content may be incorrect.">
            <a:extLst>
              <a:ext uri="{FF2B5EF4-FFF2-40B4-BE49-F238E27FC236}">
                <a16:creationId xmlns:a16="http://schemas.microsoft.com/office/drawing/2014/main" id="{97EA4A11-E8D8-3CFC-B44F-4150832B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97" y="2170525"/>
            <a:ext cx="3058994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6C39D-7700-C33E-372F-587C74D7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B3328-57DD-289D-3BCB-0AB06F5058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 szólásszabadság elméleti alapjai II.</a:t>
            </a:r>
          </a:p>
          <a:p>
            <a:r>
              <a:rPr lang="hu-HU" b="1" noProof="0" dirty="0"/>
              <a:t>Piacelmélet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3E45D-1E7D-37A6-A1F0-0D0305F71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Vélemények versenye a piaci versenyhez hasonló</a:t>
            </a:r>
          </a:p>
          <a:p>
            <a:r>
              <a:rPr lang="hu-HU" noProof="0" dirty="0"/>
              <a:t>Elősegíti az igazság érvényesülését</a:t>
            </a:r>
          </a:p>
          <a:p>
            <a:r>
              <a:rPr lang="hu-HU" noProof="0" dirty="0"/>
              <a:t>A szabad véleménynyilvánítás pozitív irányba vezeti a társadalmat</a:t>
            </a:r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681745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569</Words>
  <Application>Microsoft Office PowerPoint</Application>
  <PresentationFormat>Widescreen</PresentationFormat>
  <Paragraphs>159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Trebuchet MS</vt:lpstr>
      <vt:lpstr>Wingdings 3</vt:lpstr>
      <vt:lpstr>Facet</vt:lpstr>
      <vt:lpstr>Infokommunikációs jog II. (Médiajog) Alkotmányos alapok, szólásszabadság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Kérdések?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eDM-ek elszaporodásának csak a GDPR szab határt? Mit szabad és mit nem a jog oldaláról?</dc:title>
  <dc:creator>Dániel Necz</dc:creator>
  <cp:lastModifiedBy>Dániel Necz</cp:lastModifiedBy>
  <cp:revision>136</cp:revision>
  <dcterms:created xsi:type="dcterms:W3CDTF">2021-01-11T23:13:24Z</dcterms:created>
  <dcterms:modified xsi:type="dcterms:W3CDTF">2025-03-12T10:43:41Z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20240528164427583</vt:lpwstr>
  </property>
</Properties>
</file>