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718" r:id="rId3"/>
    <p:sldId id="700" r:id="rId4"/>
    <p:sldId id="721" r:id="rId5"/>
    <p:sldId id="713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ániel Necz" initials="DN" lastIdx="1" clrIdx="0">
    <p:extLst>
      <p:ext uri="{19B8F6BF-5375-455C-9EA6-DF929625EA0E}">
        <p15:presenceInfo xmlns:p15="http://schemas.microsoft.com/office/powerpoint/2012/main" userId="dc96eab4d4b68c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C0896-0FBC-4D96-B8C8-A6B9C368D5D0}" v="1103" dt="2025-03-12T09:38:54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81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ániel Necz" userId="dc96eab4d4b68c67" providerId="LiveId" clId="{52EC0896-0FBC-4D96-B8C8-A6B9C368D5D0}"/>
    <pc:docChg chg="undo custSel addSld delSld modSld sldOrd">
      <pc:chgData name="Dániel Necz" userId="dc96eab4d4b68c67" providerId="LiveId" clId="{52EC0896-0FBC-4D96-B8C8-A6B9C368D5D0}" dt="2025-03-12T09:39:08.669" v="1762" actId="790"/>
      <pc:docMkLst>
        <pc:docMk/>
      </pc:docMkLst>
      <pc:sldChg chg="modSp mod">
        <pc:chgData name="Dániel Necz" userId="dc96eab4d4b68c67" providerId="LiveId" clId="{52EC0896-0FBC-4D96-B8C8-A6B9C368D5D0}" dt="2025-03-12T09:39:08.669" v="1762" actId="790"/>
        <pc:sldMkLst>
          <pc:docMk/>
          <pc:sldMk cId="2249867845" sldId="256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2249867845" sldId="256"/>
            <ac:spMk id="2" creationId="{2FB90F22-32B5-45D0-A1C4-8F8D40633E38}"/>
          </ac:spMkLst>
        </pc:spChg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2249867845" sldId="256"/>
            <ac:spMk id="3" creationId="{E41A014C-EA45-437D-AFDC-9B0DFDDE1A4F}"/>
          </ac:spMkLst>
        </pc:spChg>
      </pc:sldChg>
      <pc:sldChg chg="modSp mod">
        <pc:chgData name="Dániel Necz" userId="dc96eab4d4b68c67" providerId="LiveId" clId="{52EC0896-0FBC-4D96-B8C8-A6B9C368D5D0}" dt="2025-03-12T09:39:08.669" v="1762" actId="790"/>
        <pc:sldMkLst>
          <pc:docMk/>
          <pc:sldMk cId="619314435" sldId="258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619314435" sldId="258"/>
            <ac:spMk id="2" creationId="{896937FE-0F69-4E77-B58A-99E4DAB5964F}"/>
          </ac:spMkLst>
        </pc:spChg>
      </pc:sldChg>
      <pc:sldChg chg="modSp mod">
        <pc:chgData name="Dániel Necz" userId="dc96eab4d4b68c67" providerId="LiveId" clId="{52EC0896-0FBC-4D96-B8C8-A6B9C368D5D0}" dt="2025-03-12T09:39:08.669" v="1762" actId="790"/>
        <pc:sldMkLst>
          <pc:docMk/>
          <pc:sldMk cId="1583833312" sldId="260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1583833312" sldId="260"/>
            <ac:spMk id="2" creationId="{DEDEED2E-BBAC-41CA-AB3F-1A97A05B158E}"/>
          </ac:spMkLst>
        </pc:spChg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1583833312" sldId="260"/>
            <ac:spMk id="9" creationId="{286D39DE-23EC-44C9-86C4-B829E30372C1}"/>
          </ac:spMkLst>
        </pc:sp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049346422" sldId="610"/>
        </pc:sldMkLst>
      </pc:sldChg>
      <pc:sldChg chg="modSp add del mod">
        <pc:chgData name="Dániel Necz" userId="dc96eab4d4b68c67" providerId="LiveId" clId="{52EC0896-0FBC-4D96-B8C8-A6B9C368D5D0}" dt="2025-03-12T09:39:08.669" v="1762" actId="790"/>
        <pc:sldMkLst>
          <pc:docMk/>
          <pc:sldMk cId="3817316427" sldId="700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3817316427" sldId="700"/>
            <ac:spMk id="2" creationId="{00000000-0000-0000-0000-000000000000}"/>
          </ac:spMkLst>
        </pc:spChg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3817316427" sldId="700"/>
            <ac:spMk id="5" creationId="{00000000-0000-0000-0000-000000000000}"/>
          </ac:spMkLst>
        </pc:spChg>
        <pc:graphicFrameChg chg="mod modGraphic">
          <ac:chgData name="Dániel Necz" userId="dc96eab4d4b68c67" providerId="LiveId" clId="{52EC0896-0FBC-4D96-B8C8-A6B9C368D5D0}" dt="2025-03-12T09:39:08.669" v="1762" actId="790"/>
          <ac:graphicFrameMkLst>
            <pc:docMk/>
            <pc:sldMk cId="3817316427" sldId="700"/>
            <ac:graphicFrameMk id="6" creationId="{00000000-0000-0000-0000-000000000000}"/>
          </ac:graphicFrameMkLst>
        </pc:graphicFrame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449945453" sldId="701"/>
        </pc:sldMkLst>
      </pc:sldChg>
      <pc:sldChg chg="addSp delSp modSp mod">
        <pc:chgData name="Dániel Necz" userId="dc96eab4d4b68c67" providerId="LiveId" clId="{52EC0896-0FBC-4D96-B8C8-A6B9C368D5D0}" dt="2025-03-12T09:39:08.669" v="1762" actId="790"/>
        <pc:sldMkLst>
          <pc:docMk/>
          <pc:sldMk cId="906111548" sldId="713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906111548" sldId="713"/>
            <ac:spMk id="2" creationId="{A4C8E215-249F-47A8-8187-7067B759EE34}"/>
          </ac:spMkLst>
        </pc:spChg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906111548" sldId="713"/>
            <ac:spMk id="3" creationId="{8A5E4D11-B0BD-4000-BB5C-E4328B47A6D2}"/>
          </ac:spMkLst>
        </pc:spChg>
        <pc:picChg chg="add mod">
          <ac:chgData name="Dániel Necz" userId="dc96eab4d4b68c67" providerId="LiveId" clId="{52EC0896-0FBC-4D96-B8C8-A6B9C368D5D0}" dt="2025-02-16T18:14:30.821" v="1563" actId="1076"/>
          <ac:picMkLst>
            <pc:docMk/>
            <pc:sldMk cId="906111548" sldId="713"/>
            <ac:picMk id="5" creationId="{8A149056-63B8-EF3A-4C92-FCE9710A269C}"/>
          </ac:picMkLst>
        </pc:picChg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258346978" sldId="714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703864320" sldId="715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871281879" sldId="716"/>
        </pc:sldMkLst>
      </pc:sldChg>
      <pc:sldChg chg="del">
        <pc:chgData name="Dániel Necz" userId="dc96eab4d4b68c67" providerId="LiveId" clId="{52EC0896-0FBC-4D96-B8C8-A6B9C368D5D0}" dt="2025-02-16T17:45:52.580" v="1485" actId="2696"/>
        <pc:sldMkLst>
          <pc:docMk/>
          <pc:sldMk cId="1806291398" sldId="717"/>
        </pc:sldMkLst>
      </pc:sldChg>
      <pc:sldChg chg="modSp add mod ord">
        <pc:chgData name="Dániel Necz" userId="dc96eab4d4b68c67" providerId="LiveId" clId="{52EC0896-0FBC-4D96-B8C8-A6B9C368D5D0}" dt="2025-03-12T09:39:08.669" v="1762" actId="790"/>
        <pc:sldMkLst>
          <pc:docMk/>
          <pc:sldMk cId="3097859295" sldId="718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3097859295" sldId="718"/>
            <ac:spMk id="2" creationId="{665E54F4-0989-80E5-D783-8DD89266EC4E}"/>
          </ac:spMkLst>
        </pc:spChg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3097859295" sldId="718"/>
            <ac:spMk id="5" creationId="{894033FD-14A4-312D-C837-6489AB7B60A5}"/>
          </ac:spMkLst>
        </pc:spChg>
        <pc:graphicFrameChg chg="mod modGraphic">
          <ac:chgData name="Dániel Necz" userId="dc96eab4d4b68c67" providerId="LiveId" clId="{52EC0896-0FBC-4D96-B8C8-A6B9C368D5D0}" dt="2025-03-12T09:39:08.669" v="1762" actId="790"/>
          <ac:graphicFrameMkLst>
            <pc:docMk/>
            <pc:sldMk cId="3097859295" sldId="718"/>
            <ac:graphicFrameMk id="6" creationId="{B6AA82FE-283E-C199-EB8C-E0A5D93D6232}"/>
          </ac:graphicFrameMkLst>
        </pc:graphicFrameChg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1546300327" sldId="719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16666369" sldId="720"/>
        </pc:sldMkLst>
      </pc:sldChg>
      <pc:sldChg chg="modSp add mod">
        <pc:chgData name="Dániel Necz" userId="dc96eab4d4b68c67" providerId="LiveId" clId="{52EC0896-0FBC-4D96-B8C8-A6B9C368D5D0}" dt="2025-03-12T09:39:08.669" v="1762" actId="790"/>
        <pc:sldMkLst>
          <pc:docMk/>
          <pc:sldMk cId="3335874346" sldId="721"/>
        </pc:sldMkLst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3335874346" sldId="721"/>
            <ac:spMk id="2" creationId="{10C3C333-430E-E305-C7CF-3892BC31E175}"/>
          </ac:spMkLst>
        </pc:spChg>
        <pc:spChg chg="mod">
          <ac:chgData name="Dániel Necz" userId="dc96eab4d4b68c67" providerId="LiveId" clId="{52EC0896-0FBC-4D96-B8C8-A6B9C368D5D0}" dt="2025-03-12T09:39:08.669" v="1762" actId="790"/>
          <ac:spMkLst>
            <pc:docMk/>
            <pc:sldMk cId="3335874346" sldId="721"/>
            <ac:spMk id="3" creationId="{73B3005F-C51B-06C2-3448-64C98AF8F83C}"/>
          </ac:spMkLst>
        </pc:spChg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49618954" sldId="722"/>
        </pc:sldMkLst>
      </pc:sldChg>
      <pc:sldChg chg="add del">
        <pc:chgData name="Dániel Necz" userId="dc96eab4d4b68c67" providerId="LiveId" clId="{52EC0896-0FBC-4D96-B8C8-A6B9C368D5D0}" dt="2025-03-12T09:35:00.129" v="1590" actId="47"/>
        <pc:sldMkLst>
          <pc:docMk/>
          <pc:sldMk cId="2655617518" sldId="722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3125610134" sldId="723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089543921" sldId="724"/>
        </pc:sldMkLst>
      </pc:sldChg>
      <pc:sldChg chg="modSp add del mod">
        <pc:chgData name="Dániel Necz" userId="dc96eab4d4b68c67" providerId="LiveId" clId="{52EC0896-0FBC-4D96-B8C8-A6B9C368D5D0}" dt="2025-02-16T17:45:44.473" v="1484" actId="2696"/>
        <pc:sldMkLst>
          <pc:docMk/>
          <pc:sldMk cId="2733046563" sldId="725"/>
        </pc:sldMkLst>
      </pc:sldChg>
    </pc:docChg>
  </pc:docChgLst>
  <pc:docChgLst>
    <pc:chgData name="Dániel Necz" userId="dc96eab4d4b68c67" providerId="LiveId" clId="{3945D225-565A-400A-A68D-615061BDBA63}"/>
    <pc:docChg chg="modSld">
      <pc:chgData name="Dániel Necz" userId="dc96eab4d4b68c67" providerId="LiveId" clId="{3945D225-565A-400A-A68D-615061BDBA63}" dt="2024-09-19T11:43:39.824" v="0" actId="20577"/>
      <pc:docMkLst>
        <pc:docMk/>
      </pc:docMkLst>
      <pc:sldChg chg="modSp">
        <pc:chgData name="Dániel Necz" userId="dc96eab4d4b68c67" providerId="LiveId" clId="{3945D225-565A-400A-A68D-615061BDBA63}" dt="2024-09-19T11:43:39.824" v="0" actId="20577"/>
        <pc:sldMkLst>
          <pc:docMk/>
          <pc:sldMk cId="3817316427" sldId="70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94BB6-07D5-472F-881F-2C747D18BE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6BDEFC66-21AE-49D1-949C-0C867AD6AF12}">
      <dgm:prSet phldrT="[Text]" custT="1"/>
      <dgm:spPr/>
      <dgm:t>
        <a:bodyPr/>
        <a:lstStyle/>
        <a:p>
          <a:r>
            <a:rPr lang="hu-HU" sz="1600" noProof="0" dirty="0"/>
            <a:t>Órai követelmények</a:t>
          </a:r>
        </a:p>
      </dgm:t>
    </dgm:pt>
    <dgm:pt modelId="{6D93ADE3-8843-47F0-A764-E5E307B11BEC}" type="parTrans" cxnId="{A71D486E-ABD4-41F6-A3AE-A158FDB222F4}">
      <dgm:prSet/>
      <dgm:spPr/>
      <dgm:t>
        <a:bodyPr/>
        <a:lstStyle/>
        <a:p>
          <a:endParaRPr lang="en-US"/>
        </a:p>
      </dgm:t>
    </dgm:pt>
    <dgm:pt modelId="{39E8884F-2313-4FE7-AADF-20CA407324F6}" type="sibTrans" cxnId="{A71D486E-ABD4-41F6-A3AE-A158FDB222F4}">
      <dgm:prSet/>
      <dgm:spPr/>
      <dgm:t>
        <a:bodyPr/>
        <a:lstStyle/>
        <a:p>
          <a:endParaRPr lang="en-US"/>
        </a:p>
      </dgm:t>
    </dgm:pt>
    <dgm:pt modelId="{CBE1C02D-4CEB-461F-96DE-6E1A70401544}">
      <dgm:prSet phldrT="[Text]" custT="1"/>
      <dgm:spPr/>
      <dgm:t>
        <a:bodyPr/>
        <a:lstStyle/>
        <a:p>
          <a:r>
            <a:rPr lang="hu-HU" sz="1600" noProof="0" dirty="0"/>
            <a:t>A szeminárium témái</a:t>
          </a:r>
        </a:p>
      </dgm:t>
    </dgm:pt>
    <dgm:pt modelId="{1F79A0DB-EDDE-43A3-90AE-80622BBCE688}" type="parTrans" cxnId="{9886F147-25CD-4247-969A-2FE6C8D67531}">
      <dgm:prSet/>
      <dgm:spPr/>
      <dgm:t>
        <a:bodyPr/>
        <a:lstStyle/>
        <a:p>
          <a:endParaRPr lang="en-IE"/>
        </a:p>
      </dgm:t>
    </dgm:pt>
    <dgm:pt modelId="{68AB7A40-8277-4AF7-983C-85554960003E}" type="sibTrans" cxnId="{9886F147-25CD-4247-969A-2FE6C8D67531}">
      <dgm:prSet/>
      <dgm:spPr/>
      <dgm:t>
        <a:bodyPr/>
        <a:lstStyle/>
        <a:p>
          <a:endParaRPr lang="en-IE"/>
        </a:p>
      </dgm:t>
    </dgm:pt>
    <dgm:pt modelId="{31049278-ADBA-4C13-BDA3-F4F59889F04B}">
      <dgm:prSet phldrT="[Text]" custT="1"/>
      <dgm:spPr/>
      <dgm:t>
        <a:bodyPr/>
        <a:lstStyle/>
        <a:p>
          <a:r>
            <a:rPr lang="hu-HU" sz="1600" noProof="0" dirty="0"/>
            <a:t>Jogeset</a:t>
          </a:r>
        </a:p>
      </dgm:t>
    </dgm:pt>
    <dgm:pt modelId="{D66486F4-A6BE-4BC0-974C-F85171581BBD}" type="parTrans" cxnId="{02C5CD49-321E-4C55-9934-40C7114CA665}">
      <dgm:prSet/>
      <dgm:spPr/>
      <dgm:t>
        <a:bodyPr/>
        <a:lstStyle/>
        <a:p>
          <a:endParaRPr lang="hu-HU"/>
        </a:p>
      </dgm:t>
    </dgm:pt>
    <dgm:pt modelId="{A82157E1-0C85-421B-899D-5A17102084A0}" type="sibTrans" cxnId="{02C5CD49-321E-4C55-9934-40C7114CA665}">
      <dgm:prSet/>
      <dgm:spPr/>
      <dgm:t>
        <a:bodyPr/>
        <a:lstStyle/>
        <a:p>
          <a:endParaRPr lang="hu-HU"/>
        </a:p>
      </dgm:t>
    </dgm:pt>
    <dgm:pt modelId="{4FAD1541-329C-4A49-98F5-D842B2D7ED1C}" type="pres">
      <dgm:prSet presAssocID="{60D94BB6-07D5-472F-881F-2C747D18BEEC}" presName="linear" presStyleCnt="0">
        <dgm:presLayoutVars>
          <dgm:animLvl val="lvl"/>
          <dgm:resizeHandles val="exact"/>
        </dgm:presLayoutVars>
      </dgm:prSet>
      <dgm:spPr/>
    </dgm:pt>
    <dgm:pt modelId="{05FB2124-E965-47B0-A29E-ECBA974AE867}" type="pres">
      <dgm:prSet presAssocID="{CBE1C02D-4CEB-461F-96DE-6E1A704015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CBD0505-A1CA-49D1-B505-D09F91C3BF01}" type="pres">
      <dgm:prSet presAssocID="{68AB7A40-8277-4AF7-983C-85554960003E}" presName="spacer" presStyleCnt="0"/>
      <dgm:spPr/>
    </dgm:pt>
    <dgm:pt modelId="{54BC8355-5942-4ABB-8507-314CFABA4774}" type="pres">
      <dgm:prSet presAssocID="{6BDEFC66-21AE-49D1-949C-0C867AD6AF1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3A4C56-4218-46B3-9642-16975F3F1740}" type="pres">
      <dgm:prSet presAssocID="{39E8884F-2313-4FE7-AADF-20CA407324F6}" presName="spacer" presStyleCnt="0"/>
      <dgm:spPr/>
    </dgm:pt>
    <dgm:pt modelId="{DE7C5815-5FF4-4706-8CAC-E8F14FFD2B71}" type="pres">
      <dgm:prSet presAssocID="{31049278-ADBA-4C13-BDA3-F4F59889F04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B43D360-D654-414B-8316-6ED30DCE0322}" type="presOf" srcId="{60D94BB6-07D5-472F-881F-2C747D18BEEC}" destId="{4FAD1541-329C-4A49-98F5-D842B2D7ED1C}" srcOrd="0" destOrd="0" presId="urn:microsoft.com/office/officeart/2005/8/layout/vList2"/>
    <dgm:cxn modelId="{795E9F41-3B20-484E-BC51-C0BA631D249D}" type="presOf" srcId="{CBE1C02D-4CEB-461F-96DE-6E1A70401544}" destId="{05FB2124-E965-47B0-A29E-ECBA974AE867}" srcOrd="0" destOrd="0" presId="urn:microsoft.com/office/officeart/2005/8/layout/vList2"/>
    <dgm:cxn modelId="{9886F147-25CD-4247-969A-2FE6C8D67531}" srcId="{60D94BB6-07D5-472F-881F-2C747D18BEEC}" destId="{CBE1C02D-4CEB-461F-96DE-6E1A70401544}" srcOrd="0" destOrd="0" parTransId="{1F79A0DB-EDDE-43A3-90AE-80622BBCE688}" sibTransId="{68AB7A40-8277-4AF7-983C-85554960003E}"/>
    <dgm:cxn modelId="{02C5CD49-321E-4C55-9934-40C7114CA665}" srcId="{60D94BB6-07D5-472F-881F-2C747D18BEEC}" destId="{31049278-ADBA-4C13-BDA3-F4F59889F04B}" srcOrd="2" destOrd="0" parTransId="{D66486F4-A6BE-4BC0-974C-F85171581BBD}" sibTransId="{A82157E1-0C85-421B-899D-5A17102084A0}"/>
    <dgm:cxn modelId="{A71D486E-ABD4-41F6-A3AE-A158FDB222F4}" srcId="{60D94BB6-07D5-472F-881F-2C747D18BEEC}" destId="{6BDEFC66-21AE-49D1-949C-0C867AD6AF12}" srcOrd="1" destOrd="0" parTransId="{6D93ADE3-8843-47F0-A764-E5E307B11BEC}" sibTransId="{39E8884F-2313-4FE7-AADF-20CA407324F6}"/>
    <dgm:cxn modelId="{99F79CB8-4501-483C-BB51-FC2A638F639B}" type="presOf" srcId="{31049278-ADBA-4C13-BDA3-F4F59889F04B}" destId="{DE7C5815-5FF4-4706-8CAC-E8F14FFD2B71}" srcOrd="0" destOrd="0" presId="urn:microsoft.com/office/officeart/2005/8/layout/vList2"/>
    <dgm:cxn modelId="{4F6C90D4-9B1B-4D39-8715-554311924211}" type="presOf" srcId="{6BDEFC66-21AE-49D1-949C-0C867AD6AF12}" destId="{54BC8355-5942-4ABB-8507-314CFABA4774}" srcOrd="0" destOrd="0" presId="urn:microsoft.com/office/officeart/2005/8/layout/vList2"/>
    <dgm:cxn modelId="{58AF1029-E840-4401-80DC-A4A2A0752918}" type="presParOf" srcId="{4FAD1541-329C-4A49-98F5-D842B2D7ED1C}" destId="{05FB2124-E965-47B0-A29E-ECBA974AE867}" srcOrd="0" destOrd="0" presId="urn:microsoft.com/office/officeart/2005/8/layout/vList2"/>
    <dgm:cxn modelId="{73718E0D-B3D2-426C-9699-9D59AF7F10A8}" type="presParOf" srcId="{4FAD1541-329C-4A49-98F5-D842B2D7ED1C}" destId="{9CBD0505-A1CA-49D1-B505-D09F91C3BF01}" srcOrd="1" destOrd="0" presId="urn:microsoft.com/office/officeart/2005/8/layout/vList2"/>
    <dgm:cxn modelId="{64807E62-8570-4C49-A915-CA6BB89737B3}" type="presParOf" srcId="{4FAD1541-329C-4A49-98F5-D842B2D7ED1C}" destId="{54BC8355-5942-4ABB-8507-314CFABA4774}" srcOrd="2" destOrd="0" presId="urn:microsoft.com/office/officeart/2005/8/layout/vList2"/>
    <dgm:cxn modelId="{7EB93A8E-6D14-4130-BDC7-A2A58440F2A2}" type="presParOf" srcId="{4FAD1541-329C-4A49-98F5-D842B2D7ED1C}" destId="{FF3A4C56-4218-46B3-9642-16975F3F1740}" srcOrd="3" destOrd="0" presId="urn:microsoft.com/office/officeart/2005/8/layout/vList2"/>
    <dgm:cxn modelId="{897BF4D1-4D95-4A93-A7D9-091C0EA89F5B}" type="presParOf" srcId="{4FAD1541-329C-4A49-98F5-D842B2D7ED1C}" destId="{DE7C5815-5FF4-4706-8CAC-E8F14FFD2B7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94BB6-07D5-472F-881F-2C747D18BE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BFAF0D64-8600-4317-9657-B4EDA9E7A6E5}">
      <dgm:prSet phldrT="[Text]" custT="1"/>
      <dgm:spPr/>
      <dgm:t>
        <a:bodyPr/>
        <a:lstStyle/>
        <a:p>
          <a:r>
            <a:rPr lang="hu-HU" sz="1600" noProof="0" dirty="0"/>
            <a:t>Sajtó- és médiaszolgáltatás, újságírókra vonatkozó rendelkezések</a:t>
          </a:r>
        </a:p>
      </dgm:t>
    </dgm:pt>
    <dgm:pt modelId="{D981284C-5934-4069-944D-299A90B13118}" type="parTrans" cxnId="{B9A5C1E0-A292-400F-AC3E-959D576B2FAE}">
      <dgm:prSet/>
      <dgm:spPr/>
      <dgm:t>
        <a:bodyPr/>
        <a:lstStyle/>
        <a:p>
          <a:endParaRPr lang="de-DE"/>
        </a:p>
      </dgm:t>
    </dgm:pt>
    <dgm:pt modelId="{1138C5FF-1815-42FC-8BB0-5DD8C7FF373B}" type="sibTrans" cxnId="{B9A5C1E0-A292-400F-AC3E-959D576B2FAE}">
      <dgm:prSet/>
      <dgm:spPr/>
      <dgm:t>
        <a:bodyPr/>
        <a:lstStyle/>
        <a:p>
          <a:endParaRPr lang="de-DE"/>
        </a:p>
      </dgm:t>
    </dgm:pt>
    <dgm:pt modelId="{6BDEFC66-21AE-49D1-949C-0C867AD6AF12}">
      <dgm:prSet phldrT="[Text]" custT="1"/>
      <dgm:spPr/>
      <dgm:t>
        <a:bodyPr/>
        <a:lstStyle/>
        <a:p>
          <a:r>
            <a:rPr lang="hu-HU" sz="1600" noProof="0" dirty="0"/>
            <a:t>Alkotmányos alapok, szólásszabadság</a:t>
          </a:r>
        </a:p>
      </dgm:t>
    </dgm:pt>
    <dgm:pt modelId="{6D93ADE3-8843-47F0-A764-E5E307B11BEC}" type="parTrans" cxnId="{A71D486E-ABD4-41F6-A3AE-A158FDB222F4}">
      <dgm:prSet/>
      <dgm:spPr/>
      <dgm:t>
        <a:bodyPr/>
        <a:lstStyle/>
        <a:p>
          <a:endParaRPr lang="en-US"/>
        </a:p>
      </dgm:t>
    </dgm:pt>
    <dgm:pt modelId="{39E8884F-2313-4FE7-AADF-20CA407324F6}" type="sibTrans" cxnId="{A71D486E-ABD4-41F6-A3AE-A158FDB222F4}">
      <dgm:prSet/>
      <dgm:spPr/>
      <dgm:t>
        <a:bodyPr/>
        <a:lstStyle/>
        <a:p>
          <a:endParaRPr lang="en-US"/>
        </a:p>
      </dgm:t>
    </dgm:pt>
    <dgm:pt modelId="{CBE1C02D-4CEB-461F-96DE-6E1A70401544}">
      <dgm:prSet phldrT="[Text]" custT="1"/>
      <dgm:spPr/>
      <dgm:t>
        <a:bodyPr/>
        <a:lstStyle/>
        <a:p>
          <a:r>
            <a:rPr lang="hu-HU" sz="1600" noProof="0" dirty="0"/>
            <a:t>Bevezető </a:t>
          </a:r>
        </a:p>
      </dgm:t>
    </dgm:pt>
    <dgm:pt modelId="{1F79A0DB-EDDE-43A3-90AE-80622BBCE688}" type="parTrans" cxnId="{9886F147-25CD-4247-969A-2FE6C8D67531}">
      <dgm:prSet/>
      <dgm:spPr/>
      <dgm:t>
        <a:bodyPr/>
        <a:lstStyle/>
        <a:p>
          <a:endParaRPr lang="en-IE"/>
        </a:p>
      </dgm:t>
    </dgm:pt>
    <dgm:pt modelId="{68AB7A40-8277-4AF7-983C-85554960003E}" type="sibTrans" cxnId="{9886F147-25CD-4247-969A-2FE6C8D67531}">
      <dgm:prSet/>
      <dgm:spPr/>
      <dgm:t>
        <a:bodyPr/>
        <a:lstStyle/>
        <a:p>
          <a:endParaRPr lang="en-IE"/>
        </a:p>
      </dgm:t>
    </dgm:pt>
    <dgm:pt modelId="{E9E44A74-2784-4413-BEFF-DE39016E4588}">
      <dgm:prSet phldrT="[Text]" custT="1"/>
      <dgm:spPr/>
      <dgm:t>
        <a:bodyPr/>
        <a:lstStyle/>
        <a:p>
          <a:r>
            <a:rPr lang="hu-HU" sz="1600" noProof="0" dirty="0"/>
            <a:t>Médiapluralizmus és a médiaszabályozás</a:t>
          </a:r>
        </a:p>
      </dgm:t>
    </dgm:pt>
    <dgm:pt modelId="{326034CA-9268-4F05-97D3-69BE1BB444AF}" type="parTrans" cxnId="{8166DF2C-3FB1-4233-8214-339862AF8A17}">
      <dgm:prSet/>
      <dgm:spPr/>
      <dgm:t>
        <a:bodyPr/>
        <a:lstStyle/>
        <a:p>
          <a:endParaRPr lang="hu-HU"/>
        </a:p>
      </dgm:t>
    </dgm:pt>
    <dgm:pt modelId="{7E66C5AB-C742-47F2-ABFA-3BDEBC6E1EC2}" type="sibTrans" cxnId="{8166DF2C-3FB1-4233-8214-339862AF8A17}">
      <dgm:prSet/>
      <dgm:spPr/>
      <dgm:t>
        <a:bodyPr/>
        <a:lstStyle/>
        <a:p>
          <a:endParaRPr lang="hu-HU"/>
        </a:p>
      </dgm:t>
    </dgm:pt>
    <dgm:pt modelId="{E06B8BE5-46AA-44DC-A56E-EAA67CF38E23}">
      <dgm:prSet phldrT="[Text]" custT="1"/>
      <dgm:spPr/>
      <dgm:t>
        <a:bodyPr/>
        <a:lstStyle/>
        <a:p>
          <a:r>
            <a:rPr lang="hu-HU" sz="1600" noProof="0" dirty="0"/>
            <a:t>Az EU audiovizuális média-szabályozása, médiapolitika</a:t>
          </a:r>
        </a:p>
      </dgm:t>
    </dgm:pt>
    <dgm:pt modelId="{6A3E8F84-91B8-4DD6-BA47-75F0B4317421}" type="parTrans" cxnId="{1A20B5D9-F3EF-4016-9449-1110D855C48A}">
      <dgm:prSet/>
      <dgm:spPr/>
      <dgm:t>
        <a:bodyPr/>
        <a:lstStyle/>
        <a:p>
          <a:endParaRPr lang="hu-HU"/>
        </a:p>
      </dgm:t>
    </dgm:pt>
    <dgm:pt modelId="{EAC2246C-0EDD-4ECA-8B02-D100BC440625}" type="sibTrans" cxnId="{1A20B5D9-F3EF-4016-9449-1110D855C48A}">
      <dgm:prSet/>
      <dgm:spPr/>
      <dgm:t>
        <a:bodyPr/>
        <a:lstStyle/>
        <a:p>
          <a:endParaRPr lang="hu-HU"/>
        </a:p>
      </dgm:t>
    </dgm:pt>
    <dgm:pt modelId="{C41F36A9-F40E-41B0-9E84-8379B4EC6D54}">
      <dgm:prSet phldrT="[Text]" custT="1"/>
      <dgm:spPr/>
      <dgm:t>
        <a:bodyPr/>
        <a:lstStyle/>
        <a:p>
          <a:r>
            <a:rPr lang="hu-HU" sz="1600" noProof="0" dirty="0"/>
            <a:t>Emberi méltóság, gyűlöletbeszéd </a:t>
          </a:r>
        </a:p>
      </dgm:t>
    </dgm:pt>
    <dgm:pt modelId="{BEEEBB4E-273C-459C-8D47-1A0F4A533FF3}" type="parTrans" cxnId="{51B86F24-1034-4369-AEB6-BAE00D7B748A}">
      <dgm:prSet/>
      <dgm:spPr/>
      <dgm:t>
        <a:bodyPr/>
        <a:lstStyle/>
        <a:p>
          <a:endParaRPr lang="hu-HU"/>
        </a:p>
      </dgm:t>
    </dgm:pt>
    <dgm:pt modelId="{DD33C0E4-475F-4EC0-ABD9-7647184C11E6}" type="sibTrans" cxnId="{51B86F24-1034-4369-AEB6-BAE00D7B748A}">
      <dgm:prSet/>
      <dgm:spPr/>
      <dgm:t>
        <a:bodyPr/>
        <a:lstStyle/>
        <a:p>
          <a:endParaRPr lang="hu-HU"/>
        </a:p>
      </dgm:t>
    </dgm:pt>
    <dgm:pt modelId="{9EDFC12A-AC6F-4753-AD6E-CD4D16EB3729}">
      <dgm:prSet phldrT="[Text]" custT="1"/>
      <dgm:spPr/>
      <dgm:t>
        <a:bodyPr/>
        <a:lstStyle/>
        <a:p>
          <a:r>
            <a:rPr lang="hu-HU" sz="1600" noProof="0" dirty="0"/>
            <a:t>Közerkölcs és kiskorúak védelme</a:t>
          </a:r>
        </a:p>
      </dgm:t>
    </dgm:pt>
    <dgm:pt modelId="{5E3959AD-4723-4845-BBB2-6F5CE7357AB6}" type="parTrans" cxnId="{A6D7E3E4-3BC2-4D0E-BFAD-4C3544AA83B6}">
      <dgm:prSet/>
      <dgm:spPr/>
      <dgm:t>
        <a:bodyPr/>
        <a:lstStyle/>
        <a:p>
          <a:endParaRPr lang="hu-HU"/>
        </a:p>
      </dgm:t>
    </dgm:pt>
    <dgm:pt modelId="{D4258BE1-4C15-497A-B246-2323D2BAD162}" type="sibTrans" cxnId="{A6D7E3E4-3BC2-4D0E-BFAD-4C3544AA83B6}">
      <dgm:prSet/>
      <dgm:spPr/>
      <dgm:t>
        <a:bodyPr/>
        <a:lstStyle/>
        <a:p>
          <a:endParaRPr lang="hu-HU"/>
        </a:p>
      </dgm:t>
    </dgm:pt>
    <dgm:pt modelId="{408B69E8-7007-45E5-949F-64A7AB4527D4}">
      <dgm:prSet phldrT="[Text]" custT="1"/>
      <dgm:spPr/>
      <dgm:t>
        <a:bodyPr/>
        <a:lstStyle/>
        <a:p>
          <a:r>
            <a:rPr lang="hu-HU" sz="1600" noProof="0" dirty="0"/>
            <a:t>Kereskedelmi kommunikáció, politikai reklámok</a:t>
          </a:r>
        </a:p>
      </dgm:t>
    </dgm:pt>
    <dgm:pt modelId="{423A2543-6AB2-45D1-8E68-A2A4FEAFD6D7}" type="parTrans" cxnId="{C66732B5-E44A-49D1-8292-B2FAFEC822B8}">
      <dgm:prSet/>
      <dgm:spPr/>
      <dgm:t>
        <a:bodyPr/>
        <a:lstStyle/>
        <a:p>
          <a:endParaRPr lang="hu-HU"/>
        </a:p>
      </dgm:t>
    </dgm:pt>
    <dgm:pt modelId="{902A6DFF-8B39-4844-86D2-225F77FD2EC0}" type="sibTrans" cxnId="{C66732B5-E44A-49D1-8292-B2FAFEC822B8}">
      <dgm:prSet/>
      <dgm:spPr/>
      <dgm:t>
        <a:bodyPr/>
        <a:lstStyle/>
        <a:p>
          <a:endParaRPr lang="hu-HU"/>
        </a:p>
      </dgm:t>
    </dgm:pt>
    <dgm:pt modelId="{4AD96C22-D5DB-4986-8B9A-D117A677514C}">
      <dgm:prSet phldrT="[Text]" custT="1"/>
      <dgm:spPr/>
      <dgm:t>
        <a:bodyPr/>
        <a:lstStyle/>
        <a:p>
          <a:r>
            <a:rPr lang="hu-HU" sz="1600" noProof="0" dirty="0"/>
            <a:t>Személyiségi jogok védelme, közszereplők</a:t>
          </a:r>
        </a:p>
      </dgm:t>
    </dgm:pt>
    <dgm:pt modelId="{797A92BD-6056-47EF-803B-A2C5FE2C296A}" type="parTrans" cxnId="{B906FE26-C585-4F81-BBF0-EDDEDDCB1FBC}">
      <dgm:prSet/>
      <dgm:spPr/>
      <dgm:t>
        <a:bodyPr/>
        <a:lstStyle/>
        <a:p>
          <a:endParaRPr lang="hu-HU"/>
        </a:p>
      </dgm:t>
    </dgm:pt>
    <dgm:pt modelId="{FDE5F2D6-2AB3-49AA-BD3D-90002F8A306B}" type="sibTrans" cxnId="{B906FE26-C585-4F81-BBF0-EDDEDDCB1FBC}">
      <dgm:prSet/>
      <dgm:spPr/>
      <dgm:t>
        <a:bodyPr/>
        <a:lstStyle/>
        <a:p>
          <a:endParaRPr lang="hu-HU"/>
        </a:p>
      </dgm:t>
    </dgm:pt>
    <dgm:pt modelId="{EE79E699-6A4B-42E3-B4CB-F20F9CA26F06}">
      <dgm:prSet phldrT="[Text]" custT="1"/>
      <dgm:spPr/>
      <dgm:t>
        <a:bodyPr/>
        <a:lstStyle/>
        <a:p>
          <a:r>
            <a:rPr lang="hu-HU" sz="1600" noProof="0" dirty="0"/>
            <a:t>Közösségi média és az online platformok szabályozása</a:t>
          </a:r>
        </a:p>
      </dgm:t>
    </dgm:pt>
    <dgm:pt modelId="{53F8EB4C-436B-4124-8550-5E6F5EB34569}" type="parTrans" cxnId="{810C28BF-7F79-4866-B8DB-4DCAAACA8537}">
      <dgm:prSet/>
      <dgm:spPr/>
      <dgm:t>
        <a:bodyPr/>
        <a:lstStyle/>
        <a:p>
          <a:endParaRPr lang="hu-HU"/>
        </a:p>
      </dgm:t>
    </dgm:pt>
    <dgm:pt modelId="{3CB6EEE2-EF46-4AE8-98B5-0F377B0114D0}" type="sibTrans" cxnId="{810C28BF-7F79-4866-B8DB-4DCAAACA8537}">
      <dgm:prSet/>
      <dgm:spPr/>
      <dgm:t>
        <a:bodyPr/>
        <a:lstStyle/>
        <a:p>
          <a:endParaRPr lang="hu-HU"/>
        </a:p>
      </dgm:t>
    </dgm:pt>
    <dgm:pt modelId="{4FAD1541-329C-4A49-98F5-D842B2D7ED1C}" type="pres">
      <dgm:prSet presAssocID="{60D94BB6-07D5-472F-881F-2C747D18BEEC}" presName="linear" presStyleCnt="0">
        <dgm:presLayoutVars>
          <dgm:animLvl val="lvl"/>
          <dgm:resizeHandles val="exact"/>
        </dgm:presLayoutVars>
      </dgm:prSet>
      <dgm:spPr/>
    </dgm:pt>
    <dgm:pt modelId="{05FB2124-E965-47B0-A29E-ECBA974AE867}" type="pres">
      <dgm:prSet presAssocID="{CBE1C02D-4CEB-461F-96DE-6E1A7040154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9CBD0505-A1CA-49D1-B505-D09F91C3BF01}" type="pres">
      <dgm:prSet presAssocID="{68AB7A40-8277-4AF7-983C-85554960003E}" presName="spacer" presStyleCnt="0"/>
      <dgm:spPr/>
    </dgm:pt>
    <dgm:pt modelId="{54BC8355-5942-4ABB-8507-314CFABA4774}" type="pres">
      <dgm:prSet presAssocID="{6BDEFC66-21AE-49D1-949C-0C867AD6AF12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CD285A9-C3EE-4F8F-879C-17595C646AD0}" type="pres">
      <dgm:prSet presAssocID="{39E8884F-2313-4FE7-AADF-20CA407324F6}" presName="spacer" presStyleCnt="0"/>
      <dgm:spPr/>
    </dgm:pt>
    <dgm:pt modelId="{BFD8DDA3-AE6C-4259-8E99-C6304F03CBAC}" type="pres">
      <dgm:prSet presAssocID="{BFAF0D64-8600-4317-9657-B4EDA9E7A6E5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7204B4C0-2A01-4618-AE7C-B40D24C492BE}" type="pres">
      <dgm:prSet presAssocID="{1138C5FF-1815-42FC-8BB0-5DD8C7FF373B}" presName="spacer" presStyleCnt="0"/>
      <dgm:spPr/>
    </dgm:pt>
    <dgm:pt modelId="{3B566052-1FD6-40EE-A026-4BECD3C2AC43}" type="pres">
      <dgm:prSet presAssocID="{E9E44A74-2784-4413-BEFF-DE39016E458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4F5A594-854B-4A6D-9B46-4C73167CBBCF}" type="pres">
      <dgm:prSet presAssocID="{7E66C5AB-C742-47F2-ABFA-3BDEBC6E1EC2}" presName="spacer" presStyleCnt="0"/>
      <dgm:spPr/>
    </dgm:pt>
    <dgm:pt modelId="{8D733D3A-E8F1-4CFD-AA4C-CDC714C4A5BE}" type="pres">
      <dgm:prSet presAssocID="{E06B8BE5-46AA-44DC-A56E-EAA67CF38E2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A23F4CB3-3AC7-45CE-9D80-2E92AA6F0452}" type="pres">
      <dgm:prSet presAssocID="{EAC2246C-0EDD-4ECA-8B02-D100BC440625}" presName="spacer" presStyleCnt="0"/>
      <dgm:spPr/>
    </dgm:pt>
    <dgm:pt modelId="{CF74F829-E090-4E84-BD9A-8C20482BF747}" type="pres">
      <dgm:prSet presAssocID="{C41F36A9-F40E-41B0-9E84-8379B4EC6D54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35698BEA-7D16-4FDB-A970-9854C12EAF97}" type="pres">
      <dgm:prSet presAssocID="{DD33C0E4-475F-4EC0-ABD9-7647184C11E6}" presName="spacer" presStyleCnt="0"/>
      <dgm:spPr/>
    </dgm:pt>
    <dgm:pt modelId="{CD77A739-3195-4806-92AD-7FDAAE8F4062}" type="pres">
      <dgm:prSet presAssocID="{9EDFC12A-AC6F-4753-AD6E-CD4D16EB372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A56D3138-BC9A-41CB-8E93-2D88753AA3C6}" type="pres">
      <dgm:prSet presAssocID="{D4258BE1-4C15-497A-B246-2323D2BAD162}" presName="spacer" presStyleCnt="0"/>
      <dgm:spPr/>
    </dgm:pt>
    <dgm:pt modelId="{C6B27D17-B2A6-48D6-A6B1-0E907E8D8844}" type="pres">
      <dgm:prSet presAssocID="{408B69E8-7007-45E5-949F-64A7AB4527D4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BE128A72-C914-48C8-8BC0-77AE8844CDAD}" type="pres">
      <dgm:prSet presAssocID="{902A6DFF-8B39-4844-86D2-225F77FD2EC0}" presName="spacer" presStyleCnt="0"/>
      <dgm:spPr/>
    </dgm:pt>
    <dgm:pt modelId="{F43A62D4-338A-4E7F-8719-503B4E1550C2}" type="pres">
      <dgm:prSet presAssocID="{4AD96C22-D5DB-4986-8B9A-D117A677514C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1488FD0-3A01-46F8-8539-6E0CE409575C}" type="pres">
      <dgm:prSet presAssocID="{FDE5F2D6-2AB3-49AA-BD3D-90002F8A306B}" presName="spacer" presStyleCnt="0"/>
      <dgm:spPr/>
    </dgm:pt>
    <dgm:pt modelId="{00408AB8-8BAA-40A0-8EEC-393DB559C12E}" type="pres">
      <dgm:prSet presAssocID="{EE79E699-6A4B-42E3-B4CB-F20F9CA26F06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AA52D19-F032-47D0-B37F-7147AF9FAF53}" type="presOf" srcId="{BFAF0D64-8600-4317-9657-B4EDA9E7A6E5}" destId="{BFD8DDA3-AE6C-4259-8E99-C6304F03CBAC}" srcOrd="0" destOrd="0" presId="urn:microsoft.com/office/officeart/2005/8/layout/vList2"/>
    <dgm:cxn modelId="{51B86F24-1034-4369-AEB6-BAE00D7B748A}" srcId="{60D94BB6-07D5-472F-881F-2C747D18BEEC}" destId="{C41F36A9-F40E-41B0-9E84-8379B4EC6D54}" srcOrd="5" destOrd="0" parTransId="{BEEEBB4E-273C-459C-8D47-1A0F4A533FF3}" sibTransId="{DD33C0E4-475F-4EC0-ABD9-7647184C11E6}"/>
    <dgm:cxn modelId="{B906FE26-C585-4F81-BBF0-EDDEDDCB1FBC}" srcId="{60D94BB6-07D5-472F-881F-2C747D18BEEC}" destId="{4AD96C22-D5DB-4986-8B9A-D117A677514C}" srcOrd="8" destOrd="0" parTransId="{797A92BD-6056-47EF-803B-A2C5FE2C296A}" sibTransId="{FDE5F2D6-2AB3-49AA-BD3D-90002F8A306B}"/>
    <dgm:cxn modelId="{56CDEE2B-2D71-46D8-B159-9176E0F2D3F0}" type="presOf" srcId="{E06B8BE5-46AA-44DC-A56E-EAA67CF38E23}" destId="{8D733D3A-E8F1-4CFD-AA4C-CDC714C4A5BE}" srcOrd="0" destOrd="0" presId="urn:microsoft.com/office/officeart/2005/8/layout/vList2"/>
    <dgm:cxn modelId="{8166DF2C-3FB1-4233-8214-339862AF8A17}" srcId="{60D94BB6-07D5-472F-881F-2C747D18BEEC}" destId="{E9E44A74-2784-4413-BEFF-DE39016E4588}" srcOrd="3" destOrd="0" parTransId="{326034CA-9268-4F05-97D3-69BE1BB444AF}" sibTransId="{7E66C5AB-C742-47F2-ABFA-3BDEBC6E1EC2}"/>
    <dgm:cxn modelId="{3B561632-0E6C-4D52-95E8-DD3BE0112377}" type="presOf" srcId="{EE79E699-6A4B-42E3-B4CB-F20F9CA26F06}" destId="{00408AB8-8BAA-40A0-8EEC-393DB559C12E}" srcOrd="0" destOrd="0" presId="urn:microsoft.com/office/officeart/2005/8/layout/vList2"/>
    <dgm:cxn modelId="{6B43D360-D654-414B-8316-6ED30DCE0322}" type="presOf" srcId="{60D94BB6-07D5-472F-881F-2C747D18BEEC}" destId="{4FAD1541-329C-4A49-98F5-D842B2D7ED1C}" srcOrd="0" destOrd="0" presId="urn:microsoft.com/office/officeart/2005/8/layout/vList2"/>
    <dgm:cxn modelId="{795E9F41-3B20-484E-BC51-C0BA631D249D}" type="presOf" srcId="{CBE1C02D-4CEB-461F-96DE-6E1A70401544}" destId="{05FB2124-E965-47B0-A29E-ECBA974AE867}" srcOrd="0" destOrd="0" presId="urn:microsoft.com/office/officeart/2005/8/layout/vList2"/>
    <dgm:cxn modelId="{9886F147-25CD-4247-969A-2FE6C8D67531}" srcId="{60D94BB6-07D5-472F-881F-2C747D18BEEC}" destId="{CBE1C02D-4CEB-461F-96DE-6E1A70401544}" srcOrd="0" destOrd="0" parTransId="{1F79A0DB-EDDE-43A3-90AE-80622BBCE688}" sibTransId="{68AB7A40-8277-4AF7-983C-85554960003E}"/>
    <dgm:cxn modelId="{88B7586C-7B79-4F9B-9833-392BDAAB3395}" type="presOf" srcId="{4AD96C22-D5DB-4986-8B9A-D117A677514C}" destId="{F43A62D4-338A-4E7F-8719-503B4E1550C2}" srcOrd="0" destOrd="0" presId="urn:microsoft.com/office/officeart/2005/8/layout/vList2"/>
    <dgm:cxn modelId="{A71D486E-ABD4-41F6-A3AE-A158FDB222F4}" srcId="{60D94BB6-07D5-472F-881F-2C747D18BEEC}" destId="{6BDEFC66-21AE-49D1-949C-0C867AD6AF12}" srcOrd="1" destOrd="0" parTransId="{6D93ADE3-8843-47F0-A764-E5E307B11BEC}" sibTransId="{39E8884F-2313-4FE7-AADF-20CA407324F6}"/>
    <dgm:cxn modelId="{3B589C6E-FEB2-41EE-9CA6-FCA7425181AA}" type="presOf" srcId="{408B69E8-7007-45E5-949F-64A7AB4527D4}" destId="{C6B27D17-B2A6-48D6-A6B1-0E907E8D8844}" srcOrd="0" destOrd="0" presId="urn:microsoft.com/office/officeart/2005/8/layout/vList2"/>
    <dgm:cxn modelId="{8C728A50-6673-46E5-B2A3-DB961176E115}" type="presOf" srcId="{C41F36A9-F40E-41B0-9E84-8379B4EC6D54}" destId="{CF74F829-E090-4E84-BD9A-8C20482BF747}" srcOrd="0" destOrd="0" presId="urn:microsoft.com/office/officeart/2005/8/layout/vList2"/>
    <dgm:cxn modelId="{B51D8471-9BE4-4B55-8760-1764D647C6AF}" type="presOf" srcId="{E9E44A74-2784-4413-BEFF-DE39016E4588}" destId="{3B566052-1FD6-40EE-A026-4BECD3C2AC43}" srcOrd="0" destOrd="0" presId="urn:microsoft.com/office/officeart/2005/8/layout/vList2"/>
    <dgm:cxn modelId="{C66732B5-E44A-49D1-8292-B2FAFEC822B8}" srcId="{60D94BB6-07D5-472F-881F-2C747D18BEEC}" destId="{408B69E8-7007-45E5-949F-64A7AB4527D4}" srcOrd="7" destOrd="0" parTransId="{423A2543-6AB2-45D1-8E68-A2A4FEAFD6D7}" sibTransId="{902A6DFF-8B39-4844-86D2-225F77FD2EC0}"/>
    <dgm:cxn modelId="{810C28BF-7F79-4866-B8DB-4DCAAACA8537}" srcId="{60D94BB6-07D5-472F-881F-2C747D18BEEC}" destId="{EE79E699-6A4B-42E3-B4CB-F20F9CA26F06}" srcOrd="9" destOrd="0" parTransId="{53F8EB4C-436B-4124-8550-5E6F5EB34569}" sibTransId="{3CB6EEE2-EF46-4AE8-98B5-0F377B0114D0}"/>
    <dgm:cxn modelId="{1A8D15D1-A285-4968-93B8-99F7ACE390C8}" type="presOf" srcId="{9EDFC12A-AC6F-4753-AD6E-CD4D16EB3729}" destId="{CD77A739-3195-4806-92AD-7FDAAE8F4062}" srcOrd="0" destOrd="0" presId="urn:microsoft.com/office/officeart/2005/8/layout/vList2"/>
    <dgm:cxn modelId="{4F6C90D4-9B1B-4D39-8715-554311924211}" type="presOf" srcId="{6BDEFC66-21AE-49D1-949C-0C867AD6AF12}" destId="{54BC8355-5942-4ABB-8507-314CFABA4774}" srcOrd="0" destOrd="0" presId="urn:microsoft.com/office/officeart/2005/8/layout/vList2"/>
    <dgm:cxn modelId="{1A20B5D9-F3EF-4016-9449-1110D855C48A}" srcId="{60D94BB6-07D5-472F-881F-2C747D18BEEC}" destId="{E06B8BE5-46AA-44DC-A56E-EAA67CF38E23}" srcOrd="4" destOrd="0" parTransId="{6A3E8F84-91B8-4DD6-BA47-75F0B4317421}" sibTransId="{EAC2246C-0EDD-4ECA-8B02-D100BC440625}"/>
    <dgm:cxn modelId="{B9A5C1E0-A292-400F-AC3E-959D576B2FAE}" srcId="{60D94BB6-07D5-472F-881F-2C747D18BEEC}" destId="{BFAF0D64-8600-4317-9657-B4EDA9E7A6E5}" srcOrd="2" destOrd="0" parTransId="{D981284C-5934-4069-944D-299A90B13118}" sibTransId="{1138C5FF-1815-42FC-8BB0-5DD8C7FF373B}"/>
    <dgm:cxn modelId="{A6D7E3E4-3BC2-4D0E-BFAD-4C3544AA83B6}" srcId="{60D94BB6-07D5-472F-881F-2C747D18BEEC}" destId="{9EDFC12A-AC6F-4753-AD6E-CD4D16EB3729}" srcOrd="6" destOrd="0" parTransId="{5E3959AD-4723-4845-BBB2-6F5CE7357AB6}" sibTransId="{D4258BE1-4C15-497A-B246-2323D2BAD162}"/>
    <dgm:cxn modelId="{58AF1029-E840-4401-80DC-A4A2A0752918}" type="presParOf" srcId="{4FAD1541-329C-4A49-98F5-D842B2D7ED1C}" destId="{05FB2124-E965-47B0-A29E-ECBA974AE867}" srcOrd="0" destOrd="0" presId="urn:microsoft.com/office/officeart/2005/8/layout/vList2"/>
    <dgm:cxn modelId="{73718E0D-B3D2-426C-9699-9D59AF7F10A8}" type="presParOf" srcId="{4FAD1541-329C-4A49-98F5-D842B2D7ED1C}" destId="{9CBD0505-A1CA-49D1-B505-D09F91C3BF01}" srcOrd="1" destOrd="0" presId="urn:microsoft.com/office/officeart/2005/8/layout/vList2"/>
    <dgm:cxn modelId="{64807E62-8570-4C49-A915-CA6BB89737B3}" type="presParOf" srcId="{4FAD1541-329C-4A49-98F5-D842B2D7ED1C}" destId="{54BC8355-5942-4ABB-8507-314CFABA4774}" srcOrd="2" destOrd="0" presId="urn:microsoft.com/office/officeart/2005/8/layout/vList2"/>
    <dgm:cxn modelId="{8F2417AD-99B7-4602-98A8-AB471A37C1FA}" type="presParOf" srcId="{4FAD1541-329C-4A49-98F5-D842B2D7ED1C}" destId="{8CD285A9-C3EE-4F8F-879C-17595C646AD0}" srcOrd="3" destOrd="0" presId="urn:microsoft.com/office/officeart/2005/8/layout/vList2"/>
    <dgm:cxn modelId="{061B0D84-D256-4BCD-A7D5-1CD500770BE5}" type="presParOf" srcId="{4FAD1541-329C-4A49-98F5-D842B2D7ED1C}" destId="{BFD8DDA3-AE6C-4259-8E99-C6304F03CBAC}" srcOrd="4" destOrd="0" presId="urn:microsoft.com/office/officeart/2005/8/layout/vList2"/>
    <dgm:cxn modelId="{509E556A-DB97-48DE-946C-0D479A993AF0}" type="presParOf" srcId="{4FAD1541-329C-4A49-98F5-D842B2D7ED1C}" destId="{7204B4C0-2A01-4618-AE7C-B40D24C492BE}" srcOrd="5" destOrd="0" presId="urn:microsoft.com/office/officeart/2005/8/layout/vList2"/>
    <dgm:cxn modelId="{7F3E1015-CC43-4551-B537-4EA215B3DF4B}" type="presParOf" srcId="{4FAD1541-329C-4A49-98F5-D842B2D7ED1C}" destId="{3B566052-1FD6-40EE-A026-4BECD3C2AC43}" srcOrd="6" destOrd="0" presId="urn:microsoft.com/office/officeart/2005/8/layout/vList2"/>
    <dgm:cxn modelId="{4194ECE6-29FA-4A5F-8EAB-002E0141659D}" type="presParOf" srcId="{4FAD1541-329C-4A49-98F5-D842B2D7ED1C}" destId="{54F5A594-854B-4A6D-9B46-4C73167CBBCF}" srcOrd="7" destOrd="0" presId="urn:microsoft.com/office/officeart/2005/8/layout/vList2"/>
    <dgm:cxn modelId="{3A76B300-7BE6-495B-A335-868BF64EE241}" type="presParOf" srcId="{4FAD1541-329C-4A49-98F5-D842B2D7ED1C}" destId="{8D733D3A-E8F1-4CFD-AA4C-CDC714C4A5BE}" srcOrd="8" destOrd="0" presId="urn:microsoft.com/office/officeart/2005/8/layout/vList2"/>
    <dgm:cxn modelId="{EF5F32F9-C3C9-4997-B307-842631219D7C}" type="presParOf" srcId="{4FAD1541-329C-4A49-98F5-D842B2D7ED1C}" destId="{A23F4CB3-3AC7-45CE-9D80-2E92AA6F0452}" srcOrd="9" destOrd="0" presId="urn:microsoft.com/office/officeart/2005/8/layout/vList2"/>
    <dgm:cxn modelId="{CE6BD001-87BE-49F8-ADE4-B57D526261A1}" type="presParOf" srcId="{4FAD1541-329C-4A49-98F5-D842B2D7ED1C}" destId="{CF74F829-E090-4E84-BD9A-8C20482BF747}" srcOrd="10" destOrd="0" presId="urn:microsoft.com/office/officeart/2005/8/layout/vList2"/>
    <dgm:cxn modelId="{1CA98F4F-7507-4047-B12D-53BF2D98F447}" type="presParOf" srcId="{4FAD1541-329C-4A49-98F5-D842B2D7ED1C}" destId="{35698BEA-7D16-4FDB-A970-9854C12EAF97}" srcOrd="11" destOrd="0" presId="urn:microsoft.com/office/officeart/2005/8/layout/vList2"/>
    <dgm:cxn modelId="{DDCE105A-F6AF-4AEB-B3CD-EC4F17F2B3B4}" type="presParOf" srcId="{4FAD1541-329C-4A49-98F5-D842B2D7ED1C}" destId="{CD77A739-3195-4806-92AD-7FDAAE8F4062}" srcOrd="12" destOrd="0" presId="urn:microsoft.com/office/officeart/2005/8/layout/vList2"/>
    <dgm:cxn modelId="{63C32A92-812A-4D5E-9C96-33DD1E676C8A}" type="presParOf" srcId="{4FAD1541-329C-4A49-98F5-D842B2D7ED1C}" destId="{A56D3138-BC9A-41CB-8E93-2D88753AA3C6}" srcOrd="13" destOrd="0" presId="urn:microsoft.com/office/officeart/2005/8/layout/vList2"/>
    <dgm:cxn modelId="{A0E0D204-2BDF-4632-9254-B0CC15F229CB}" type="presParOf" srcId="{4FAD1541-329C-4A49-98F5-D842B2D7ED1C}" destId="{C6B27D17-B2A6-48D6-A6B1-0E907E8D8844}" srcOrd="14" destOrd="0" presId="urn:microsoft.com/office/officeart/2005/8/layout/vList2"/>
    <dgm:cxn modelId="{5989CC20-6293-4204-810B-644199D17DFE}" type="presParOf" srcId="{4FAD1541-329C-4A49-98F5-D842B2D7ED1C}" destId="{BE128A72-C914-48C8-8BC0-77AE8844CDAD}" srcOrd="15" destOrd="0" presId="urn:microsoft.com/office/officeart/2005/8/layout/vList2"/>
    <dgm:cxn modelId="{D5262069-8FEC-4B5F-9341-0CBBD5FAD32B}" type="presParOf" srcId="{4FAD1541-329C-4A49-98F5-D842B2D7ED1C}" destId="{F43A62D4-338A-4E7F-8719-503B4E1550C2}" srcOrd="16" destOrd="0" presId="urn:microsoft.com/office/officeart/2005/8/layout/vList2"/>
    <dgm:cxn modelId="{114DFC60-5124-40FA-BCAB-F6EC4EF01544}" type="presParOf" srcId="{4FAD1541-329C-4A49-98F5-D842B2D7ED1C}" destId="{91488FD0-3A01-46F8-8539-6E0CE409575C}" srcOrd="17" destOrd="0" presId="urn:microsoft.com/office/officeart/2005/8/layout/vList2"/>
    <dgm:cxn modelId="{E157337A-05C9-4F19-BD75-232162C7582B}" type="presParOf" srcId="{4FAD1541-329C-4A49-98F5-D842B2D7ED1C}" destId="{00408AB8-8BAA-40A0-8EEC-393DB559C12E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2124-E965-47B0-A29E-ECBA974AE867}">
      <dsp:nvSpPr>
        <dsp:cNvPr id="0" name=""/>
        <dsp:cNvSpPr/>
      </dsp:nvSpPr>
      <dsp:spPr>
        <a:xfrm>
          <a:off x="0" y="377117"/>
          <a:ext cx="9336074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A szeminárium témái</a:t>
          </a:r>
        </a:p>
      </dsp:txBody>
      <dsp:txXfrm>
        <a:off x="59399" y="436516"/>
        <a:ext cx="9217276" cy="1098002"/>
      </dsp:txXfrm>
    </dsp:sp>
    <dsp:sp modelId="{54BC8355-5942-4ABB-8507-314CFABA4774}">
      <dsp:nvSpPr>
        <dsp:cNvPr id="0" name=""/>
        <dsp:cNvSpPr/>
      </dsp:nvSpPr>
      <dsp:spPr>
        <a:xfrm>
          <a:off x="0" y="1781117"/>
          <a:ext cx="9336074" cy="1216800"/>
        </a:xfrm>
        <a:prstGeom prst="round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Órai követelmények</a:t>
          </a:r>
        </a:p>
      </dsp:txBody>
      <dsp:txXfrm>
        <a:off x="59399" y="1840516"/>
        <a:ext cx="9217276" cy="1098002"/>
      </dsp:txXfrm>
    </dsp:sp>
    <dsp:sp modelId="{DE7C5815-5FF4-4706-8CAC-E8F14FFD2B71}">
      <dsp:nvSpPr>
        <dsp:cNvPr id="0" name=""/>
        <dsp:cNvSpPr/>
      </dsp:nvSpPr>
      <dsp:spPr>
        <a:xfrm>
          <a:off x="0" y="3185117"/>
          <a:ext cx="9336074" cy="1216800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Jogeset</a:t>
          </a:r>
        </a:p>
      </dsp:txBody>
      <dsp:txXfrm>
        <a:off x="59399" y="3244516"/>
        <a:ext cx="921727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B2124-E965-47B0-A29E-ECBA974AE867}">
      <dsp:nvSpPr>
        <dsp:cNvPr id="0" name=""/>
        <dsp:cNvSpPr/>
      </dsp:nvSpPr>
      <dsp:spPr>
        <a:xfrm>
          <a:off x="0" y="45196"/>
          <a:ext cx="9336074" cy="41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Bevezető </a:t>
          </a:r>
        </a:p>
      </dsp:txBody>
      <dsp:txXfrm>
        <a:off x="20104" y="65300"/>
        <a:ext cx="9295866" cy="371632"/>
      </dsp:txXfrm>
    </dsp:sp>
    <dsp:sp modelId="{54BC8355-5942-4ABB-8507-314CFABA4774}">
      <dsp:nvSpPr>
        <dsp:cNvPr id="0" name=""/>
        <dsp:cNvSpPr/>
      </dsp:nvSpPr>
      <dsp:spPr>
        <a:xfrm>
          <a:off x="0" y="520396"/>
          <a:ext cx="9336074" cy="411840"/>
        </a:xfrm>
        <a:prstGeom prst="roundRect">
          <a:avLst/>
        </a:prstGeom>
        <a:solidFill>
          <a:schemeClr val="accent3">
            <a:hueOff val="-159267"/>
            <a:satOff val="131"/>
            <a:lumOff val="-10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Alkotmányos alapok, szólásszabadság</a:t>
          </a:r>
        </a:p>
      </dsp:txBody>
      <dsp:txXfrm>
        <a:off x="20104" y="540500"/>
        <a:ext cx="9295866" cy="371632"/>
      </dsp:txXfrm>
    </dsp:sp>
    <dsp:sp modelId="{BFD8DDA3-AE6C-4259-8E99-C6304F03CBAC}">
      <dsp:nvSpPr>
        <dsp:cNvPr id="0" name=""/>
        <dsp:cNvSpPr/>
      </dsp:nvSpPr>
      <dsp:spPr>
        <a:xfrm>
          <a:off x="0" y="995596"/>
          <a:ext cx="9336074" cy="411840"/>
        </a:xfrm>
        <a:prstGeom prst="roundRect">
          <a:avLst/>
        </a:prstGeom>
        <a:solidFill>
          <a:schemeClr val="accent3">
            <a:hueOff val="-318534"/>
            <a:satOff val="262"/>
            <a:lumOff val="-2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Sajtó- és médiaszolgáltatás, újságírókra vonatkozó rendelkezések</a:t>
          </a:r>
        </a:p>
      </dsp:txBody>
      <dsp:txXfrm>
        <a:off x="20104" y="1015700"/>
        <a:ext cx="9295866" cy="371632"/>
      </dsp:txXfrm>
    </dsp:sp>
    <dsp:sp modelId="{3B566052-1FD6-40EE-A026-4BECD3C2AC43}">
      <dsp:nvSpPr>
        <dsp:cNvPr id="0" name=""/>
        <dsp:cNvSpPr/>
      </dsp:nvSpPr>
      <dsp:spPr>
        <a:xfrm>
          <a:off x="0" y="1470796"/>
          <a:ext cx="9336074" cy="411840"/>
        </a:xfrm>
        <a:prstGeom prst="roundRect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Médiapluralizmus és a médiaszabályozás</a:t>
          </a:r>
        </a:p>
      </dsp:txBody>
      <dsp:txXfrm>
        <a:off x="20104" y="1490900"/>
        <a:ext cx="9295866" cy="371632"/>
      </dsp:txXfrm>
    </dsp:sp>
    <dsp:sp modelId="{8D733D3A-E8F1-4CFD-AA4C-CDC714C4A5BE}">
      <dsp:nvSpPr>
        <dsp:cNvPr id="0" name=""/>
        <dsp:cNvSpPr/>
      </dsp:nvSpPr>
      <dsp:spPr>
        <a:xfrm>
          <a:off x="0" y="1945996"/>
          <a:ext cx="9336074" cy="411840"/>
        </a:xfrm>
        <a:prstGeom prst="roundRect">
          <a:avLst/>
        </a:prstGeom>
        <a:solidFill>
          <a:schemeClr val="accent3">
            <a:hueOff val="-637068"/>
            <a:satOff val="524"/>
            <a:lumOff val="-43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Az EU audiovizuális média-szabályozása, médiapolitika</a:t>
          </a:r>
        </a:p>
      </dsp:txBody>
      <dsp:txXfrm>
        <a:off x="20104" y="1966100"/>
        <a:ext cx="9295866" cy="371632"/>
      </dsp:txXfrm>
    </dsp:sp>
    <dsp:sp modelId="{CF74F829-E090-4E84-BD9A-8C20482BF747}">
      <dsp:nvSpPr>
        <dsp:cNvPr id="0" name=""/>
        <dsp:cNvSpPr/>
      </dsp:nvSpPr>
      <dsp:spPr>
        <a:xfrm>
          <a:off x="0" y="2421197"/>
          <a:ext cx="9336074" cy="411840"/>
        </a:xfrm>
        <a:prstGeom prst="roundRect">
          <a:avLst/>
        </a:prstGeom>
        <a:solidFill>
          <a:schemeClr val="accent3">
            <a:hueOff val="-796335"/>
            <a:satOff val="656"/>
            <a:lumOff val="-5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Emberi méltóság, gyűlöletbeszéd </a:t>
          </a:r>
        </a:p>
      </dsp:txBody>
      <dsp:txXfrm>
        <a:off x="20104" y="2441301"/>
        <a:ext cx="9295866" cy="371632"/>
      </dsp:txXfrm>
    </dsp:sp>
    <dsp:sp modelId="{CD77A739-3195-4806-92AD-7FDAAE8F4062}">
      <dsp:nvSpPr>
        <dsp:cNvPr id="0" name=""/>
        <dsp:cNvSpPr/>
      </dsp:nvSpPr>
      <dsp:spPr>
        <a:xfrm>
          <a:off x="0" y="2896397"/>
          <a:ext cx="9336074" cy="411840"/>
        </a:xfrm>
        <a:prstGeom prst="roundRect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Közerkölcs és kiskorúak védelme</a:t>
          </a:r>
        </a:p>
      </dsp:txBody>
      <dsp:txXfrm>
        <a:off x="20104" y="2916501"/>
        <a:ext cx="9295866" cy="371632"/>
      </dsp:txXfrm>
    </dsp:sp>
    <dsp:sp modelId="{C6B27D17-B2A6-48D6-A6B1-0E907E8D8844}">
      <dsp:nvSpPr>
        <dsp:cNvPr id="0" name=""/>
        <dsp:cNvSpPr/>
      </dsp:nvSpPr>
      <dsp:spPr>
        <a:xfrm>
          <a:off x="0" y="3371597"/>
          <a:ext cx="9336074" cy="411840"/>
        </a:xfrm>
        <a:prstGeom prst="roundRect">
          <a:avLst/>
        </a:prstGeom>
        <a:solidFill>
          <a:schemeClr val="accent3">
            <a:hueOff val="-1114869"/>
            <a:satOff val="918"/>
            <a:lumOff val="-7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Kereskedelmi kommunikáció, politikai reklámok</a:t>
          </a:r>
        </a:p>
      </dsp:txBody>
      <dsp:txXfrm>
        <a:off x="20104" y="3391701"/>
        <a:ext cx="9295866" cy="371632"/>
      </dsp:txXfrm>
    </dsp:sp>
    <dsp:sp modelId="{F43A62D4-338A-4E7F-8719-503B4E1550C2}">
      <dsp:nvSpPr>
        <dsp:cNvPr id="0" name=""/>
        <dsp:cNvSpPr/>
      </dsp:nvSpPr>
      <dsp:spPr>
        <a:xfrm>
          <a:off x="0" y="3846797"/>
          <a:ext cx="9336074" cy="411840"/>
        </a:xfrm>
        <a:prstGeom prst="roundRect">
          <a:avLst/>
        </a:prstGeom>
        <a:solidFill>
          <a:schemeClr val="accent3">
            <a:hueOff val="-1274136"/>
            <a:satOff val="1049"/>
            <a:lumOff val="-8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Személyiségi jogok védelme, közszereplők</a:t>
          </a:r>
        </a:p>
      </dsp:txBody>
      <dsp:txXfrm>
        <a:off x="20104" y="3866901"/>
        <a:ext cx="9295866" cy="371632"/>
      </dsp:txXfrm>
    </dsp:sp>
    <dsp:sp modelId="{00408AB8-8BAA-40A0-8EEC-393DB559C12E}">
      <dsp:nvSpPr>
        <dsp:cNvPr id="0" name=""/>
        <dsp:cNvSpPr/>
      </dsp:nvSpPr>
      <dsp:spPr>
        <a:xfrm>
          <a:off x="0" y="4321997"/>
          <a:ext cx="9336074" cy="411840"/>
        </a:xfrm>
        <a:prstGeom prst="round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noProof="0" dirty="0"/>
            <a:t>Közösségi média és az online platformok szabályozása</a:t>
          </a:r>
        </a:p>
      </dsp:txBody>
      <dsp:txXfrm>
        <a:off x="20104" y="4342101"/>
        <a:ext cx="9295866" cy="371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C6C4-E464-4632-A8ED-D4D5351BDE3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1A9F-EE12-4A41-BD1C-C70D2A462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2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43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33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96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1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slide_with_two_text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576000" y="547200"/>
            <a:ext cx="11040000" cy="7200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 algn="l">
              <a:buFontTx/>
              <a:buNone/>
              <a:defRPr sz="2400"/>
            </a:lvl2pPr>
            <a:lvl3pPr marL="0" indent="0" algn="l">
              <a:buFontTx/>
              <a:buNone/>
              <a:defRPr sz="2400"/>
            </a:lvl3pPr>
            <a:lvl4pPr marL="0" indent="0" algn="l">
              <a:buFontTx/>
              <a:buNone/>
              <a:defRPr sz="2400"/>
            </a:lvl4pPr>
            <a:lvl5pPr marL="0" indent="0" algn="l">
              <a:buFontTx/>
              <a:buNone/>
              <a:defRPr sz="240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868400"/>
            <a:ext cx="5280000" cy="4446000"/>
          </a:xfrm>
        </p:spPr>
        <p:txBody>
          <a:bodyPr/>
          <a:lstStyle>
            <a:lvl1pPr>
              <a:spcBef>
                <a:spcPts val="480"/>
              </a:spcBef>
              <a:buFont typeface="Symbol" pitchFamily="18" charset="2"/>
              <a:buChar char="-"/>
              <a:defRPr sz="2000">
                <a:solidFill>
                  <a:schemeClr val="tx1"/>
                </a:solidFill>
              </a:defRPr>
            </a:lvl1pPr>
            <a:lvl2pPr marL="648000" indent="-284400">
              <a:spcBef>
                <a:spcPts val="432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900000">
              <a:spcBef>
                <a:spcPts val="384"/>
              </a:spcBef>
              <a:buFont typeface="Symbol" pitchFamily="18" charset="2"/>
              <a:buChar char="-"/>
              <a:defRPr sz="1600" baseline="0">
                <a:solidFill>
                  <a:schemeClr val="tx1"/>
                </a:solidFill>
              </a:defRPr>
            </a:lvl3pPr>
            <a:lvl4pPr marL="1152000">
              <a:spcBef>
                <a:spcPts val="384"/>
              </a:spcBef>
              <a:buFont typeface="Arial" pitchFamily="34" charset="0"/>
              <a:buChar char="•"/>
              <a:defRPr sz="1600" baseline="0">
                <a:solidFill>
                  <a:schemeClr val="tx1"/>
                </a:solidFill>
              </a:defRPr>
            </a:lvl4pPr>
            <a:lvl5pPr marL="1404000">
              <a:spcBef>
                <a:spcPts val="384"/>
              </a:spcBef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40800" y="1868400"/>
            <a:ext cx="5280000" cy="4446000"/>
          </a:xfrm>
        </p:spPr>
        <p:txBody>
          <a:bodyPr/>
          <a:lstStyle>
            <a:lvl2pPr marL="648000">
              <a:defRPr/>
            </a:lvl2pPr>
            <a:lvl3pPr marL="900000">
              <a:defRPr/>
            </a:lvl3pPr>
            <a:lvl4pPr marL="1152000">
              <a:defRPr/>
            </a:lvl4pPr>
            <a:lvl5pPr marL="1404000"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  <p:sp>
        <p:nvSpPr>
          <p:cNvPr id="6" name="Foliennummernplatzhalter 5" descr="CMSLegal_Footer_SlideNumber"/>
          <p:cNvSpPr>
            <a:spLocks noGrp="1"/>
          </p:cNvSpPr>
          <p:nvPr>
            <p:ph type="sldNum" sz="quarter" idx="14"/>
          </p:nvPr>
        </p:nvSpPr>
        <p:spPr>
          <a:xfrm>
            <a:off x="576000" y="6537600"/>
            <a:ext cx="43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A178D2-D38B-496A-BFAF-4FB157D366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93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7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7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8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2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818A-4E8A-48CB-8ABB-965E182ADDD6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53E524-BE60-4E31-BCB7-304C6BFF6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0F22-32B5-45D0-A1C4-8F8D40633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38068"/>
            <a:ext cx="7766936" cy="2112768"/>
          </a:xfrm>
        </p:spPr>
        <p:txBody>
          <a:bodyPr/>
          <a:lstStyle/>
          <a:p>
            <a:r>
              <a:rPr lang="hu-HU" sz="3200" noProof="0" dirty="0"/>
              <a:t>Infokommunikációs jog II. (Médiajog)</a:t>
            </a:r>
            <a:br>
              <a:rPr lang="hu-HU" sz="3200" noProof="0" dirty="0"/>
            </a:br>
            <a:r>
              <a:rPr lang="hu-HU" sz="3200" noProof="0" dirty="0"/>
              <a:t>Szemináriumi bevezető </a:t>
            </a:r>
            <a:br>
              <a:rPr lang="hu-HU" sz="3200" noProof="0" dirty="0"/>
            </a:br>
            <a:endParaRPr lang="hu-HU" sz="32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A014C-EA45-437D-AFDC-9B0DFDDE1A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noProof="0" dirty="0"/>
              <a:t>Dr. Necz Dániel LL.M. ügyvéd</a:t>
            </a:r>
          </a:p>
          <a:p>
            <a:endParaRPr lang="hu-HU" noProof="0" dirty="0"/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4986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59AD2-4121-AC1D-3986-08EB69BC3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E54F4-0989-80E5-D783-8DD89266EC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Az óra vázlata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033FD-14A4-312D-C837-6489AB7B60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A178D2-D38B-496A-BFAF-4FB157D36662}" type="slidenum">
              <a:rPr lang="hu-HU" noProof="0" smtClean="0"/>
              <a:pPr/>
              <a:t>2</a:t>
            </a:fld>
            <a:endParaRPr lang="hu-HU" noProof="0" dirty="0"/>
          </a:p>
        </p:txBody>
      </p:sp>
      <p:graphicFrame>
        <p:nvGraphicFramePr>
          <p:cNvPr id="6" name="Diagramm 17" descr="List:005">
            <a:extLst>
              <a:ext uri="{FF2B5EF4-FFF2-40B4-BE49-F238E27FC236}">
                <a16:creationId xmlns:a16="http://schemas.microsoft.com/office/drawing/2014/main" id="{B6AA82FE-283E-C199-EB8C-E0A5D93D6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116665"/>
              </p:ext>
            </p:extLst>
          </p:nvPr>
        </p:nvGraphicFramePr>
        <p:xfrm>
          <a:off x="684362" y="1420483"/>
          <a:ext cx="9336074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785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A szeminárium témái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CA178D2-D38B-496A-BFAF-4FB157D36662}" type="slidenum">
              <a:rPr lang="hu-HU" noProof="0" smtClean="0"/>
              <a:pPr/>
              <a:t>3</a:t>
            </a:fld>
            <a:endParaRPr lang="hu-HU" noProof="0" dirty="0"/>
          </a:p>
        </p:txBody>
      </p:sp>
      <p:graphicFrame>
        <p:nvGraphicFramePr>
          <p:cNvPr id="6" name="Diagramm 17" descr="List:005"/>
          <p:cNvGraphicFramePr/>
          <p:nvPr>
            <p:extLst>
              <p:ext uri="{D42A27DB-BD31-4B8C-83A1-F6EECF244321}">
                <p14:modId xmlns:p14="http://schemas.microsoft.com/office/powerpoint/2010/main" val="1457641876"/>
              </p:ext>
            </p:extLst>
          </p:nvPr>
        </p:nvGraphicFramePr>
        <p:xfrm>
          <a:off x="684362" y="1420483"/>
          <a:ext cx="9336074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31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0389A-A952-2BD7-9CFA-D6DE4C16F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3C333-430E-E305-C7CF-3892BC31E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Órai követelmények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3005F-C51B-06C2-3448-64C98AF8F8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/>
              <a:t>Két zárthelyi dolgozat:</a:t>
            </a:r>
          </a:p>
          <a:p>
            <a:pPr lvl="1"/>
            <a:r>
              <a:rPr lang="hu-HU" noProof="0" dirty="0"/>
              <a:t>03.17: alkotmányos alapok, szólásszabadság, sajtó- és médiaszolgáltatások, médiapluralizmus és médiaszabályozás</a:t>
            </a:r>
          </a:p>
          <a:p>
            <a:pPr lvl="1"/>
            <a:r>
              <a:rPr lang="hu-HU" noProof="0" dirty="0"/>
              <a:t>05.19: emberi méltóság, gyűlöletbeszéd, közerkölcs és kiskorúak védelme, kereskedelmi kommunikáció és politikai reklámok, személyiségi jogok és közszereplők jogai, közösségi média és az online platformok szabályozása </a:t>
            </a:r>
          </a:p>
          <a:p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33587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C8E215-249F-47A8-8187-7067B759E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b="1" noProof="0" dirty="0"/>
              <a:t>Jogeset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E4D11-B0BD-4000-BB5C-E4328B47A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u-HU" noProof="0" dirty="0" err="1"/>
              <a:t>Vajnai</a:t>
            </a:r>
            <a:r>
              <a:rPr lang="hu-HU" noProof="0" dirty="0"/>
              <a:t> v. Hungary jogeset elolvasása a következő órára</a:t>
            </a:r>
          </a:p>
          <a:p>
            <a:endParaRPr lang="hu-HU" noProof="0" dirty="0"/>
          </a:p>
          <a:p>
            <a:endParaRPr lang="hu-HU" noProof="0" dirty="0"/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8A149056-63B8-EF3A-4C92-FCE9710A2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87" y="3108324"/>
            <a:ext cx="4792663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1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37FE-0F69-4E77-B58A-99E4DAB5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188" y="942449"/>
            <a:ext cx="6681323" cy="1470249"/>
          </a:xfrm>
        </p:spPr>
        <p:txBody>
          <a:bodyPr>
            <a:normAutofit/>
          </a:bodyPr>
          <a:lstStyle/>
          <a:p>
            <a:r>
              <a:rPr lang="hu-HU" noProof="0" dirty="0"/>
              <a:t>Kérdések?</a:t>
            </a:r>
          </a:p>
        </p:txBody>
      </p:sp>
    </p:spTree>
    <p:extLst>
      <p:ext uri="{BB962C8B-B14F-4D97-AF65-F5344CB8AC3E}">
        <p14:creationId xmlns:p14="http://schemas.microsoft.com/office/powerpoint/2010/main" val="6193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EED2E-BBAC-41CA-AB3F-1A97A05B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6D39DE-23EC-44C9-86C4-B829E3037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noProof="0" dirty="0"/>
              <a:t>Dr. Necz Dániel LL.M. ügyvéd</a:t>
            </a:r>
          </a:p>
          <a:p>
            <a:pPr marL="0" indent="0">
              <a:buNone/>
            </a:pPr>
            <a:br>
              <a:rPr lang="hu-HU" noProof="0" dirty="0"/>
            </a:br>
            <a:endParaRPr lang="hu-HU" noProof="0" dirty="0"/>
          </a:p>
          <a:p>
            <a:pPr marL="0" indent="0">
              <a:buNone/>
            </a:pPr>
            <a:endParaRPr lang="hu-HU" noProof="0" dirty="0"/>
          </a:p>
        </p:txBody>
      </p:sp>
      <p:pic>
        <p:nvPicPr>
          <p:cNvPr id="11" name="Picture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E27B7B18-6777-4018-9AD2-ACAB8C3E8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593"/>
          <a:stretch/>
        </p:blipFill>
        <p:spPr>
          <a:xfrm>
            <a:off x="677334" y="2159331"/>
            <a:ext cx="3144597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33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158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Trebuchet MS</vt:lpstr>
      <vt:lpstr>Wingdings 3</vt:lpstr>
      <vt:lpstr>Facet</vt:lpstr>
      <vt:lpstr>Infokommunikációs jog II. (Médiajog) Szemináriumi bevezető  </vt:lpstr>
      <vt:lpstr>PowerPoint Presentation</vt:lpstr>
      <vt:lpstr>PowerPoint Presentation</vt:lpstr>
      <vt:lpstr>PowerPoint Presentation</vt:lpstr>
      <vt:lpstr>PowerPoint Presentation</vt:lpstr>
      <vt:lpstr>Kérdések?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eDM-ek elszaporodásának csak a GDPR szab határt? Mit szabad és mit nem a jog oldaláról?</dc:title>
  <dc:creator>Dániel Necz</dc:creator>
  <cp:lastModifiedBy>Dániel Necz</cp:lastModifiedBy>
  <cp:revision>136</cp:revision>
  <dcterms:created xsi:type="dcterms:W3CDTF">2021-01-11T23:13:24Z</dcterms:created>
  <dcterms:modified xsi:type="dcterms:W3CDTF">2025-03-12T09:39:10Z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20240528164427583</vt:lpwstr>
  </property>
</Properties>
</file>